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32" r:id="rId1"/>
  </p:sldMasterIdLst>
  <p:notesMasterIdLst>
    <p:notesMasterId r:id="rId31"/>
  </p:notesMasterIdLst>
  <p:sldIdLst>
    <p:sldId id="256" r:id="rId2"/>
    <p:sldId id="257" r:id="rId3"/>
    <p:sldId id="275" r:id="rId4"/>
    <p:sldId id="258" r:id="rId5"/>
    <p:sldId id="260" r:id="rId6"/>
    <p:sldId id="261" r:id="rId7"/>
    <p:sldId id="263" r:id="rId8"/>
    <p:sldId id="264" r:id="rId9"/>
    <p:sldId id="265" r:id="rId10"/>
    <p:sldId id="270" r:id="rId11"/>
    <p:sldId id="266" r:id="rId12"/>
    <p:sldId id="271" r:id="rId13"/>
    <p:sldId id="268" r:id="rId14"/>
    <p:sldId id="277" r:id="rId15"/>
    <p:sldId id="278" r:id="rId16"/>
    <p:sldId id="269" r:id="rId17"/>
    <p:sldId id="282" r:id="rId18"/>
    <p:sldId id="267" r:id="rId19"/>
    <p:sldId id="287" r:id="rId20"/>
    <p:sldId id="284" r:id="rId21"/>
    <p:sldId id="285" r:id="rId22"/>
    <p:sldId id="272" r:id="rId23"/>
    <p:sldId id="286" r:id="rId24"/>
    <p:sldId id="288" r:id="rId25"/>
    <p:sldId id="276" r:id="rId26"/>
    <p:sldId id="279" r:id="rId27"/>
    <p:sldId id="283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766B37-1945-4E68-9C40-A01FA786AE53}" v="178" dt="2023-03-22T23:18:56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bas Heydarnoori" userId="e6c104c2-8691-4e2d-945d-562e20fb586f" providerId="ADAL" clId="{D6766B37-1945-4E68-9C40-A01FA786AE53}"/>
    <pc:docChg chg="undo redo custSel addSld delSld modSld sldOrd modMainMaster">
      <pc:chgData name="Abbas Heydarnoori" userId="e6c104c2-8691-4e2d-945d-562e20fb586f" providerId="ADAL" clId="{D6766B37-1945-4E68-9C40-A01FA786AE53}" dt="2023-03-23T22:41:57.148" v="4674" actId="20577"/>
      <pc:docMkLst>
        <pc:docMk/>
      </pc:docMkLst>
      <pc:sldChg chg="modSp new mod">
        <pc:chgData name="Abbas Heydarnoori" userId="e6c104c2-8691-4e2d-945d-562e20fb586f" providerId="ADAL" clId="{D6766B37-1945-4E68-9C40-A01FA786AE53}" dt="2023-03-19T16:38:45.578" v="758"/>
        <pc:sldMkLst>
          <pc:docMk/>
          <pc:sldMk cId="903256456" sldId="256"/>
        </pc:sldMkLst>
        <pc:spChg chg="mod">
          <ac:chgData name="Abbas Heydarnoori" userId="e6c104c2-8691-4e2d-945d-562e20fb586f" providerId="ADAL" clId="{D6766B37-1945-4E68-9C40-A01FA786AE53}" dt="2023-03-19T16:38:45.578" v="758"/>
          <ac:spMkLst>
            <pc:docMk/>
            <pc:sldMk cId="903256456" sldId="256"/>
            <ac:spMk id="2" creationId="{BE350F64-EE46-58E8-6F75-793DA865FA75}"/>
          </ac:spMkLst>
        </pc:spChg>
        <pc:spChg chg="mod">
          <ac:chgData name="Abbas Heydarnoori" userId="e6c104c2-8691-4e2d-945d-562e20fb586f" providerId="ADAL" clId="{D6766B37-1945-4E68-9C40-A01FA786AE53}" dt="2023-03-19T16:38:45.578" v="758"/>
          <ac:spMkLst>
            <pc:docMk/>
            <pc:sldMk cId="903256456" sldId="256"/>
            <ac:spMk id="3" creationId="{AB65FA56-1241-1C0A-0E17-94BA06CEFB7D}"/>
          </ac:spMkLst>
        </pc:spChg>
      </pc:sldChg>
      <pc:sldChg chg="modSp new mod">
        <pc:chgData name="Abbas Heydarnoori" userId="e6c104c2-8691-4e2d-945d-562e20fb586f" providerId="ADAL" clId="{D6766B37-1945-4E68-9C40-A01FA786AE53}" dt="2023-03-22T15:44:59.954" v="3666" actId="20577"/>
        <pc:sldMkLst>
          <pc:docMk/>
          <pc:sldMk cId="446549562" sldId="257"/>
        </pc:sldMkLst>
        <pc:spChg chg="mod">
          <ac:chgData name="Abbas Heydarnoori" userId="e6c104c2-8691-4e2d-945d-562e20fb586f" providerId="ADAL" clId="{D6766B37-1945-4E68-9C40-A01FA786AE53}" dt="2023-03-19T16:38:45.578" v="758"/>
          <ac:spMkLst>
            <pc:docMk/>
            <pc:sldMk cId="446549562" sldId="257"/>
            <ac:spMk id="2" creationId="{86F00D46-EF0B-74F3-E37D-04B64B42C5C0}"/>
          </ac:spMkLst>
        </pc:spChg>
        <pc:spChg chg="mod">
          <ac:chgData name="Abbas Heydarnoori" userId="e6c104c2-8691-4e2d-945d-562e20fb586f" providerId="ADAL" clId="{D6766B37-1945-4E68-9C40-A01FA786AE53}" dt="2023-03-22T15:44:59.954" v="3666" actId="20577"/>
          <ac:spMkLst>
            <pc:docMk/>
            <pc:sldMk cId="446549562" sldId="257"/>
            <ac:spMk id="3" creationId="{984A138E-E3F8-A177-A79E-8ECFEE1A46A1}"/>
          </ac:spMkLst>
        </pc:spChg>
      </pc:sldChg>
      <pc:sldChg chg="modSp new mod">
        <pc:chgData name="Abbas Heydarnoori" userId="e6c104c2-8691-4e2d-945d-562e20fb586f" providerId="ADAL" clId="{D6766B37-1945-4E68-9C40-A01FA786AE53}" dt="2023-03-23T22:21:28.245" v="4672" actId="20577"/>
        <pc:sldMkLst>
          <pc:docMk/>
          <pc:sldMk cId="1301278145" sldId="258"/>
        </pc:sldMkLst>
        <pc:spChg chg="mod">
          <ac:chgData name="Abbas Heydarnoori" userId="e6c104c2-8691-4e2d-945d-562e20fb586f" providerId="ADAL" clId="{D6766B37-1945-4E68-9C40-A01FA786AE53}" dt="2023-03-19T16:43:02.859" v="780" actId="27636"/>
          <ac:spMkLst>
            <pc:docMk/>
            <pc:sldMk cId="1301278145" sldId="258"/>
            <ac:spMk id="2" creationId="{7D9B7F86-FFAF-9033-3B11-5CC9E8379CCF}"/>
          </ac:spMkLst>
        </pc:spChg>
        <pc:spChg chg="mod">
          <ac:chgData name="Abbas Heydarnoori" userId="e6c104c2-8691-4e2d-945d-562e20fb586f" providerId="ADAL" clId="{D6766B37-1945-4E68-9C40-A01FA786AE53}" dt="2023-03-23T22:21:28.245" v="4672" actId="20577"/>
          <ac:spMkLst>
            <pc:docMk/>
            <pc:sldMk cId="1301278145" sldId="258"/>
            <ac:spMk id="3" creationId="{BFFCB413-9928-3C6A-8AEE-BCC12D8E8E5D}"/>
          </ac:spMkLst>
        </pc:spChg>
      </pc:sldChg>
      <pc:sldChg chg="addSp delSp modSp add del mod">
        <pc:chgData name="Abbas Heydarnoori" userId="e6c104c2-8691-4e2d-945d-562e20fb586f" providerId="ADAL" clId="{D6766B37-1945-4E68-9C40-A01FA786AE53}" dt="2023-03-19T18:38:29.400" v="1286" actId="47"/>
        <pc:sldMkLst>
          <pc:docMk/>
          <pc:sldMk cId="3841804225" sldId="259"/>
        </pc:sldMkLst>
        <pc:spChg chg="mod">
          <ac:chgData name="Abbas Heydarnoori" userId="e6c104c2-8691-4e2d-945d-562e20fb586f" providerId="ADAL" clId="{D6766B37-1945-4E68-9C40-A01FA786AE53}" dt="2023-03-19T16:41:59.457" v="778" actId="27636"/>
          <ac:spMkLst>
            <pc:docMk/>
            <pc:sldMk cId="3841804225" sldId="259"/>
            <ac:spMk id="2" creationId="{7D9B7F86-FFAF-9033-3B11-5CC9E8379CCF}"/>
          </ac:spMkLst>
        </pc:spChg>
        <pc:spChg chg="del mod">
          <ac:chgData name="Abbas Heydarnoori" userId="e6c104c2-8691-4e2d-945d-562e20fb586f" providerId="ADAL" clId="{D6766B37-1945-4E68-9C40-A01FA786AE53}" dt="2023-03-19T16:30:04.459" v="683" actId="22"/>
          <ac:spMkLst>
            <pc:docMk/>
            <pc:sldMk cId="3841804225" sldId="259"/>
            <ac:spMk id="3" creationId="{BFFCB413-9928-3C6A-8AEE-BCC12D8E8E5D}"/>
          </ac:spMkLst>
        </pc:spChg>
        <pc:picChg chg="add mod ord">
          <ac:chgData name="Abbas Heydarnoori" userId="e6c104c2-8691-4e2d-945d-562e20fb586f" providerId="ADAL" clId="{D6766B37-1945-4E68-9C40-A01FA786AE53}" dt="2023-03-19T16:38:45.578" v="758"/>
          <ac:picMkLst>
            <pc:docMk/>
            <pc:sldMk cId="3841804225" sldId="259"/>
            <ac:picMk id="5" creationId="{4141D153-9DC9-CA5A-55AE-B8D04B2EDD01}"/>
          </ac:picMkLst>
        </pc:picChg>
      </pc:sldChg>
      <pc:sldChg chg="addSp delSp modSp new mod setBg modClrScheme delDesignElem chgLayout">
        <pc:chgData name="Abbas Heydarnoori" userId="e6c104c2-8691-4e2d-945d-562e20fb586f" providerId="ADAL" clId="{D6766B37-1945-4E68-9C40-A01FA786AE53}" dt="2023-03-19T23:11:49.476" v="2505" actId="1076"/>
        <pc:sldMkLst>
          <pc:docMk/>
          <pc:sldMk cId="2816518356" sldId="260"/>
        </pc:sldMkLst>
        <pc:spChg chg="mod ord">
          <ac:chgData name="Abbas Heydarnoori" userId="e6c104c2-8691-4e2d-945d-562e20fb586f" providerId="ADAL" clId="{D6766B37-1945-4E68-9C40-A01FA786AE53}" dt="2023-03-19T19:27:38.689" v="1911" actId="113"/>
          <ac:spMkLst>
            <pc:docMk/>
            <pc:sldMk cId="2816518356" sldId="260"/>
            <ac:spMk id="2" creationId="{F0A1AB05-1B88-0A35-66ED-E9CD96405749}"/>
          </ac:spMkLst>
        </pc:spChg>
        <pc:spChg chg="mod ord">
          <ac:chgData name="Abbas Heydarnoori" userId="e6c104c2-8691-4e2d-945d-562e20fb586f" providerId="ADAL" clId="{D6766B37-1945-4E68-9C40-A01FA786AE53}" dt="2023-03-19T17:15:31.210" v="838" actId="6549"/>
          <ac:spMkLst>
            <pc:docMk/>
            <pc:sldMk cId="2816518356" sldId="260"/>
            <ac:spMk id="3" creationId="{71D6A88C-C68E-C4E0-6710-FD97030E1CD7}"/>
          </ac:spMkLst>
        </pc:spChg>
        <pc:spChg chg="add del mod ord">
          <ac:chgData name="Abbas Heydarnoori" userId="e6c104c2-8691-4e2d-945d-562e20fb586f" providerId="ADAL" clId="{D6766B37-1945-4E68-9C40-A01FA786AE53}" dt="2023-03-19T16:35:20.291" v="726" actId="22"/>
          <ac:spMkLst>
            <pc:docMk/>
            <pc:sldMk cId="2816518356" sldId="260"/>
            <ac:spMk id="4" creationId="{BBAEAE88-A2AF-8D89-8584-5FD1D2546C95}"/>
          </ac:spMkLst>
        </pc:spChg>
        <pc:spChg chg="add del">
          <ac:chgData name="Abbas Heydarnoori" userId="e6c104c2-8691-4e2d-945d-562e20fb586f" providerId="ADAL" clId="{D6766B37-1945-4E68-9C40-A01FA786AE53}" dt="2023-03-19T16:40:29.003" v="766" actId="26606"/>
          <ac:spMkLst>
            <pc:docMk/>
            <pc:sldMk cId="2816518356" sldId="260"/>
            <ac:spMk id="13" creationId="{9DA15B1D-0133-4CB3-B7CC-61FA728745D1}"/>
          </ac:spMkLst>
        </pc:spChg>
        <pc:spChg chg="add del">
          <ac:chgData name="Abbas Heydarnoori" userId="e6c104c2-8691-4e2d-945d-562e20fb586f" providerId="ADAL" clId="{D6766B37-1945-4E68-9C40-A01FA786AE53}" dt="2023-03-19T16:40:29.003" v="766" actId="26606"/>
          <ac:spMkLst>
            <pc:docMk/>
            <pc:sldMk cId="2816518356" sldId="260"/>
            <ac:spMk id="14" creationId="{B5BA9375-863F-4B24-9083-14FE819F8E05}"/>
          </ac:spMkLst>
        </pc:spChg>
        <pc:spChg chg="add del">
          <ac:chgData name="Abbas Heydarnoori" userId="e6c104c2-8691-4e2d-945d-562e20fb586f" providerId="ADAL" clId="{D6766B37-1945-4E68-9C40-A01FA786AE53}" dt="2023-03-19T16:35:45.615" v="728" actId="26606"/>
          <ac:spMkLst>
            <pc:docMk/>
            <pc:sldMk cId="2816518356" sldId="260"/>
            <ac:spMk id="15" creationId="{B8CE2A87-DBA0-4B0D-98B6-FA36B850BA75}"/>
          </ac:spMkLst>
        </pc:spChg>
        <pc:spChg chg="add del">
          <ac:chgData name="Abbas Heydarnoori" userId="e6c104c2-8691-4e2d-945d-562e20fb586f" providerId="ADAL" clId="{D6766B37-1945-4E68-9C40-A01FA786AE53}" dt="2023-03-19T17:10:37.003" v="812" actId="700"/>
          <ac:spMkLst>
            <pc:docMk/>
            <pc:sldMk cId="2816518356" sldId="260"/>
            <ac:spMk id="20" creationId="{8D25211A-4CA0-4B53-82BB-1EE7C7F3C725}"/>
          </ac:spMkLst>
        </pc:spChg>
        <pc:spChg chg="add del">
          <ac:chgData name="Abbas Heydarnoori" userId="e6c104c2-8691-4e2d-945d-562e20fb586f" providerId="ADAL" clId="{D6766B37-1945-4E68-9C40-A01FA786AE53}" dt="2023-03-19T16:35:57.428" v="730" actId="26606"/>
          <ac:spMkLst>
            <pc:docMk/>
            <pc:sldMk cId="2816518356" sldId="260"/>
            <ac:spMk id="22" creationId="{829B68D6-C6CC-4D1D-92F1-5FE2522D57AA}"/>
          </ac:spMkLst>
        </pc:spChg>
        <pc:spChg chg="add del mod">
          <ac:chgData name="Abbas Heydarnoori" userId="e6c104c2-8691-4e2d-945d-562e20fb586f" providerId="ADAL" clId="{D6766B37-1945-4E68-9C40-A01FA786AE53}" dt="2023-03-19T19:13:28.135" v="1764"/>
          <ac:spMkLst>
            <pc:docMk/>
            <pc:sldMk cId="2816518356" sldId="260"/>
            <ac:spMk id="26" creationId="{952AC315-7C7F-EE8D-AA64-98B7DBAAAFB3}"/>
          </ac:spMkLst>
        </pc:spChg>
        <pc:spChg chg="add del">
          <ac:chgData name="Abbas Heydarnoori" userId="e6c104c2-8691-4e2d-945d-562e20fb586f" providerId="ADAL" clId="{D6766B37-1945-4E68-9C40-A01FA786AE53}" dt="2023-03-19T16:36:06.557" v="732" actId="26606"/>
          <ac:spMkLst>
            <pc:docMk/>
            <pc:sldMk cId="2816518356" sldId="260"/>
            <ac:spMk id="30" creationId="{7A9FF011-88A5-4B89-AD4A-E08820CEE4E8}"/>
          </ac:spMkLst>
        </pc:spChg>
        <pc:spChg chg="add del mod">
          <ac:chgData name="Abbas Heydarnoori" userId="e6c104c2-8691-4e2d-945d-562e20fb586f" providerId="ADAL" clId="{D6766B37-1945-4E68-9C40-A01FA786AE53}" dt="2023-03-19T19:15:27.125" v="1768"/>
          <ac:spMkLst>
            <pc:docMk/>
            <pc:sldMk cId="2816518356" sldId="260"/>
            <ac:spMk id="32" creationId="{02E8159F-B198-35AB-CFD9-FA149DA716C9}"/>
          </ac:spMkLst>
        </pc:spChg>
        <pc:spChg chg="add del">
          <ac:chgData name="Abbas Heydarnoori" userId="e6c104c2-8691-4e2d-945d-562e20fb586f" providerId="ADAL" clId="{D6766B37-1945-4E68-9C40-A01FA786AE53}" dt="2023-03-19T16:36:10.471" v="734" actId="26606"/>
          <ac:spMkLst>
            <pc:docMk/>
            <pc:sldMk cId="2816518356" sldId="260"/>
            <ac:spMk id="34" creationId="{1C7FF924-8DA0-4BE9-8C7E-095B0EC13A44}"/>
          </ac:spMkLst>
        </pc:spChg>
        <pc:spChg chg="add del mod">
          <ac:chgData name="Abbas Heydarnoori" userId="e6c104c2-8691-4e2d-945d-562e20fb586f" providerId="ADAL" clId="{D6766B37-1945-4E68-9C40-A01FA786AE53}" dt="2023-03-19T19:20:41.232" v="1814"/>
          <ac:spMkLst>
            <pc:docMk/>
            <pc:sldMk cId="2816518356" sldId="260"/>
            <ac:spMk id="38" creationId="{4B81316B-692C-899C-BDEB-873DEBCC4201}"/>
          </ac:spMkLst>
        </pc:spChg>
        <pc:spChg chg="add del">
          <ac:chgData name="Abbas Heydarnoori" userId="e6c104c2-8691-4e2d-945d-562e20fb586f" providerId="ADAL" clId="{D6766B37-1945-4E68-9C40-A01FA786AE53}" dt="2023-03-19T16:36:30.672" v="737"/>
          <ac:spMkLst>
            <pc:docMk/>
            <pc:sldMk cId="2816518356" sldId="260"/>
            <ac:spMk id="42" creationId="{7A9FF011-88A5-4B89-AD4A-E08820CEE4E8}"/>
          </ac:spMkLst>
        </pc:spChg>
        <pc:spChg chg="add del">
          <ac:chgData name="Abbas Heydarnoori" userId="e6c104c2-8691-4e2d-945d-562e20fb586f" providerId="ADAL" clId="{D6766B37-1945-4E68-9C40-A01FA786AE53}" dt="2023-03-19T19:25:17.546" v="1865"/>
          <ac:spMkLst>
            <pc:docMk/>
            <pc:sldMk cId="2816518356" sldId="260"/>
            <ac:spMk id="45" creationId="{D066AB47-DD0D-D5CC-A83C-517FBB478AFC}"/>
          </ac:spMkLst>
        </pc:spChg>
        <pc:grpChg chg="add del">
          <ac:chgData name="Abbas Heydarnoori" userId="e6c104c2-8691-4e2d-945d-562e20fb586f" providerId="ADAL" clId="{D6766B37-1945-4E68-9C40-A01FA786AE53}" dt="2023-03-19T16:35:45.615" v="728" actId="26606"/>
          <ac:grpSpMkLst>
            <pc:docMk/>
            <pc:sldMk cId="2816518356" sldId="260"/>
            <ac:grpSpMk id="11" creationId="{E54E1BC5-9799-4C37-9E39-75AD94AE070F}"/>
          </ac:grpSpMkLst>
        </pc:grpChg>
        <pc:grpChg chg="add del">
          <ac:chgData name="Abbas Heydarnoori" userId="e6c104c2-8691-4e2d-945d-562e20fb586f" providerId="ADAL" clId="{D6766B37-1945-4E68-9C40-A01FA786AE53}" dt="2023-03-19T16:35:45.615" v="728" actId="26606"/>
          <ac:grpSpMkLst>
            <pc:docMk/>
            <pc:sldMk cId="2816518356" sldId="260"/>
            <ac:grpSpMk id="17" creationId="{3F4FDEC5-B98A-4D9F-BB63-FA5A1ED9D3BB}"/>
          </ac:grpSpMkLst>
        </pc:grpChg>
        <pc:grpChg chg="add del">
          <ac:chgData name="Abbas Heydarnoori" userId="e6c104c2-8691-4e2d-945d-562e20fb586f" providerId="ADAL" clId="{D6766B37-1945-4E68-9C40-A01FA786AE53}" dt="2023-03-19T16:35:57.428" v="730" actId="26606"/>
          <ac:grpSpMkLst>
            <pc:docMk/>
            <pc:sldMk cId="2816518356" sldId="260"/>
            <ac:grpSpMk id="21" creationId="{C2470417-D0DB-4EF9-B24D-533252BDD399}"/>
          </ac:grpSpMkLst>
        </pc:grpChg>
        <pc:grpChg chg="add del">
          <ac:chgData name="Abbas Heydarnoori" userId="e6c104c2-8691-4e2d-945d-562e20fb586f" providerId="ADAL" clId="{D6766B37-1945-4E68-9C40-A01FA786AE53}" dt="2023-03-19T16:35:57.428" v="730" actId="26606"/>
          <ac:grpSpMkLst>
            <pc:docMk/>
            <pc:sldMk cId="2816518356" sldId="260"/>
            <ac:grpSpMk id="23" creationId="{4732A386-7C2A-439A-BB1D-5CC2440E6519}"/>
          </ac:grpSpMkLst>
        </pc:grpChg>
        <pc:grpChg chg="add del">
          <ac:chgData name="Abbas Heydarnoori" userId="e6c104c2-8691-4e2d-945d-562e20fb586f" providerId="ADAL" clId="{D6766B37-1945-4E68-9C40-A01FA786AE53}" dt="2023-03-19T16:36:06.557" v="732" actId="26606"/>
          <ac:grpSpMkLst>
            <pc:docMk/>
            <pc:sldMk cId="2816518356" sldId="260"/>
            <ac:grpSpMk id="27" creationId="{E54E1BC5-9799-4C37-9E39-75AD94AE070F}"/>
          </ac:grpSpMkLst>
        </pc:grpChg>
        <pc:grpChg chg="add del">
          <ac:chgData name="Abbas Heydarnoori" userId="e6c104c2-8691-4e2d-945d-562e20fb586f" providerId="ADAL" clId="{D6766B37-1945-4E68-9C40-A01FA786AE53}" dt="2023-03-19T16:36:06.557" v="732" actId="26606"/>
          <ac:grpSpMkLst>
            <pc:docMk/>
            <pc:sldMk cId="2816518356" sldId="260"/>
            <ac:grpSpMk id="31" creationId="{6BAEAFFD-C82E-4805-8EFA-403C6D826E75}"/>
          </ac:grpSpMkLst>
        </pc:grpChg>
        <pc:grpChg chg="add del">
          <ac:chgData name="Abbas Heydarnoori" userId="e6c104c2-8691-4e2d-945d-562e20fb586f" providerId="ADAL" clId="{D6766B37-1945-4E68-9C40-A01FA786AE53}" dt="2023-03-19T16:36:10.471" v="734" actId="26606"/>
          <ac:grpSpMkLst>
            <pc:docMk/>
            <pc:sldMk cId="2816518356" sldId="260"/>
            <ac:grpSpMk id="33" creationId="{EC78E3E1-BBBA-4058-AAEB-714F04B0257C}"/>
          </ac:grpSpMkLst>
        </pc:grpChg>
        <pc:grpChg chg="add del">
          <ac:chgData name="Abbas Heydarnoori" userId="e6c104c2-8691-4e2d-945d-562e20fb586f" providerId="ADAL" clId="{D6766B37-1945-4E68-9C40-A01FA786AE53}" dt="2023-03-19T16:36:10.471" v="734" actId="26606"/>
          <ac:grpSpMkLst>
            <pc:docMk/>
            <pc:sldMk cId="2816518356" sldId="260"/>
            <ac:grpSpMk id="35" creationId="{5029B4A8-2CF0-48DC-B29E-F3B62EDDC445}"/>
          </ac:grpSpMkLst>
        </pc:grpChg>
        <pc:grpChg chg="add del">
          <ac:chgData name="Abbas Heydarnoori" userId="e6c104c2-8691-4e2d-945d-562e20fb586f" providerId="ADAL" clId="{D6766B37-1945-4E68-9C40-A01FA786AE53}" dt="2023-03-19T16:36:30.672" v="737"/>
          <ac:grpSpMkLst>
            <pc:docMk/>
            <pc:sldMk cId="2816518356" sldId="260"/>
            <ac:grpSpMk id="39" creationId="{E54E1BC5-9799-4C37-9E39-75AD94AE070F}"/>
          </ac:grpSpMkLst>
        </pc:grpChg>
        <pc:grpChg chg="add del">
          <ac:chgData name="Abbas Heydarnoori" userId="e6c104c2-8691-4e2d-945d-562e20fb586f" providerId="ADAL" clId="{D6766B37-1945-4E68-9C40-A01FA786AE53}" dt="2023-03-19T16:36:30.672" v="737"/>
          <ac:grpSpMkLst>
            <pc:docMk/>
            <pc:sldMk cId="2816518356" sldId="260"/>
            <ac:grpSpMk id="43" creationId="{6BAEAFFD-C82E-4805-8EFA-403C6D826E75}"/>
          </ac:grpSpMkLst>
        </pc:grpChg>
        <pc:picChg chg="add del mod ord">
          <ac:chgData name="Abbas Heydarnoori" userId="e6c104c2-8691-4e2d-945d-562e20fb586f" providerId="ADAL" clId="{D6766B37-1945-4E68-9C40-A01FA786AE53}" dt="2023-03-19T19:13:19.464" v="1761" actId="478"/>
          <ac:picMkLst>
            <pc:docMk/>
            <pc:sldMk cId="2816518356" sldId="260"/>
            <ac:picMk id="6" creationId="{4B8B1BD4-DFA7-CCF2-2A79-18A7155AD287}"/>
          </ac:picMkLst>
        </pc:picChg>
        <pc:picChg chg="add del">
          <ac:chgData name="Abbas Heydarnoori" userId="e6c104c2-8691-4e2d-945d-562e20fb586f" providerId="ADAL" clId="{D6766B37-1945-4E68-9C40-A01FA786AE53}" dt="2023-03-19T16:40:21.679" v="764" actId="26606"/>
          <ac:picMkLst>
            <pc:docMk/>
            <pc:sldMk cId="2816518356" sldId="260"/>
            <ac:picMk id="8" creationId="{BDFADFB3-3D44-49A8-AE3B-A87C61607F7E}"/>
          </ac:picMkLst>
        </pc:picChg>
        <pc:picChg chg="add del">
          <ac:chgData name="Abbas Heydarnoori" userId="e6c104c2-8691-4e2d-945d-562e20fb586f" providerId="ADAL" clId="{D6766B37-1945-4E68-9C40-A01FA786AE53}" dt="2023-03-19T16:40:29.003" v="766" actId="26606"/>
          <ac:picMkLst>
            <pc:docMk/>
            <pc:sldMk cId="2816518356" sldId="260"/>
            <ac:picMk id="10" creationId="{CFD580F5-E7BF-4C1D-BEFD-4A4601EBA876}"/>
          </ac:picMkLst>
        </pc:picChg>
        <pc:picChg chg="add del">
          <ac:chgData name="Abbas Heydarnoori" userId="e6c104c2-8691-4e2d-945d-562e20fb586f" providerId="ADAL" clId="{D6766B37-1945-4E68-9C40-A01FA786AE53}" dt="2023-03-19T16:40:29.003" v="766" actId="26606"/>
          <ac:picMkLst>
            <pc:docMk/>
            <pc:sldMk cId="2816518356" sldId="260"/>
            <ac:picMk id="12" creationId="{3EF2F61C-287D-47BC-878F-C876F74FFDD2}"/>
          </ac:picMkLst>
        </pc:picChg>
        <pc:picChg chg="add del">
          <ac:chgData name="Abbas Heydarnoori" userId="e6c104c2-8691-4e2d-945d-562e20fb586f" providerId="ADAL" clId="{D6766B37-1945-4E68-9C40-A01FA786AE53}" dt="2023-03-19T17:10:37.003" v="812" actId="700"/>
          <ac:picMkLst>
            <pc:docMk/>
            <pc:sldMk cId="2816518356" sldId="260"/>
            <ac:picMk id="16" creationId="{CFD580F5-E7BF-4C1D-BEFD-4A4601EBA876}"/>
          </ac:picMkLst>
        </pc:picChg>
        <pc:picChg chg="add del mod">
          <ac:chgData name="Abbas Heydarnoori" userId="e6c104c2-8691-4e2d-945d-562e20fb586f" providerId="ADAL" clId="{D6766B37-1945-4E68-9C40-A01FA786AE53}" dt="2023-03-19T23:11:49.476" v="2505" actId="1076"/>
          <ac:picMkLst>
            <pc:docMk/>
            <pc:sldMk cId="2816518356" sldId="260"/>
            <ac:picMk id="44" creationId="{66836D0E-2F68-B405-D926-2E7D446E8388}"/>
          </ac:picMkLst>
        </pc:picChg>
        <pc:picChg chg="add del">
          <ac:chgData name="Abbas Heydarnoori" userId="e6c104c2-8691-4e2d-945d-562e20fb586f" providerId="ADAL" clId="{D6766B37-1945-4E68-9C40-A01FA786AE53}" dt="2023-03-19T19:13:25.741" v="1763"/>
          <ac:picMkLst>
            <pc:docMk/>
            <pc:sldMk cId="2816518356" sldId="260"/>
            <ac:picMk id="2050" creationId="{033AB126-8155-6479-1AE9-C5518101EC50}"/>
          </ac:picMkLst>
        </pc:picChg>
        <pc:picChg chg="add del mod">
          <ac:chgData name="Abbas Heydarnoori" userId="e6c104c2-8691-4e2d-945d-562e20fb586f" providerId="ADAL" clId="{D6766B37-1945-4E68-9C40-A01FA786AE53}" dt="2023-03-19T19:14:01.628" v="1765" actId="478"/>
          <ac:picMkLst>
            <pc:docMk/>
            <pc:sldMk cId="2816518356" sldId="260"/>
            <ac:picMk id="2052" creationId="{4AABEDC2-A503-0D61-CF43-6C3379685B6B}"/>
          </ac:picMkLst>
        </pc:picChg>
        <pc:picChg chg="add del mod">
          <ac:chgData name="Abbas Heydarnoori" userId="e6c104c2-8691-4e2d-945d-562e20fb586f" providerId="ADAL" clId="{D6766B37-1945-4E68-9C40-A01FA786AE53}" dt="2023-03-19T19:14:08.488" v="1767"/>
          <ac:picMkLst>
            <pc:docMk/>
            <pc:sldMk cId="2816518356" sldId="260"/>
            <ac:picMk id="2054" creationId="{088535B0-0381-73EF-5F9E-B719E8C5F6A6}"/>
          </ac:picMkLst>
        </pc:picChg>
        <pc:picChg chg="add del mod">
          <ac:chgData name="Abbas Heydarnoori" userId="e6c104c2-8691-4e2d-945d-562e20fb586f" providerId="ADAL" clId="{D6766B37-1945-4E68-9C40-A01FA786AE53}" dt="2023-03-19T19:18:37.748" v="1811" actId="478"/>
          <ac:picMkLst>
            <pc:docMk/>
            <pc:sldMk cId="2816518356" sldId="260"/>
            <ac:picMk id="2056" creationId="{BC374B36-8B33-E387-7BC5-144753BB8016}"/>
          </ac:picMkLst>
        </pc:picChg>
        <pc:picChg chg="add mod">
          <ac:chgData name="Abbas Heydarnoori" userId="e6c104c2-8691-4e2d-945d-562e20fb586f" providerId="ADAL" clId="{D6766B37-1945-4E68-9C40-A01FA786AE53}" dt="2023-03-19T19:20:46.930" v="1815" actId="1076"/>
          <ac:picMkLst>
            <pc:docMk/>
            <pc:sldMk cId="2816518356" sldId="260"/>
            <ac:picMk id="2058" creationId="{F03F2BB2-1F33-F724-A40E-FA239BACAB19}"/>
          </ac:picMkLst>
        </pc:picChg>
      </pc:sldChg>
      <pc:sldChg chg="addSp delSp modSp new del mod modClrScheme chgLayout">
        <pc:chgData name="Abbas Heydarnoori" userId="e6c104c2-8691-4e2d-945d-562e20fb586f" providerId="ADAL" clId="{D6766B37-1945-4E68-9C40-A01FA786AE53}" dt="2023-03-19T17:27:56.739" v="878" actId="47"/>
        <pc:sldMkLst>
          <pc:docMk/>
          <pc:sldMk cId="1403710909" sldId="261"/>
        </pc:sldMkLst>
        <pc:spChg chg="mod ord">
          <ac:chgData name="Abbas Heydarnoori" userId="e6c104c2-8691-4e2d-945d-562e20fb586f" providerId="ADAL" clId="{D6766B37-1945-4E68-9C40-A01FA786AE53}" dt="2023-03-19T17:18:05.759" v="866" actId="700"/>
          <ac:spMkLst>
            <pc:docMk/>
            <pc:sldMk cId="1403710909" sldId="261"/>
            <ac:spMk id="2" creationId="{95E0B7D5-C328-F0B5-19CA-F94AEBACD52D}"/>
          </ac:spMkLst>
        </pc:spChg>
        <pc:spChg chg="del mod ord">
          <ac:chgData name="Abbas Heydarnoori" userId="e6c104c2-8691-4e2d-945d-562e20fb586f" providerId="ADAL" clId="{D6766B37-1945-4E68-9C40-A01FA786AE53}" dt="2023-03-19T16:47:20.658" v="799" actId="700"/>
          <ac:spMkLst>
            <pc:docMk/>
            <pc:sldMk cId="1403710909" sldId="261"/>
            <ac:spMk id="3" creationId="{E920EE88-D261-1E8B-DAFB-1B2439BEA252}"/>
          </ac:spMkLst>
        </pc:spChg>
        <pc:spChg chg="del">
          <ac:chgData name="Abbas Heydarnoori" userId="e6c104c2-8691-4e2d-945d-562e20fb586f" providerId="ADAL" clId="{D6766B37-1945-4E68-9C40-A01FA786AE53}" dt="2023-03-19T16:47:20.658" v="799" actId="700"/>
          <ac:spMkLst>
            <pc:docMk/>
            <pc:sldMk cId="1403710909" sldId="261"/>
            <ac:spMk id="4" creationId="{B07C761B-58C7-E17B-AED9-5CE9099FC4D3}"/>
          </ac:spMkLst>
        </pc:spChg>
        <pc:spChg chg="add del mod ord">
          <ac:chgData name="Abbas Heydarnoori" userId="e6c104c2-8691-4e2d-945d-562e20fb586f" providerId="ADAL" clId="{D6766B37-1945-4E68-9C40-A01FA786AE53}" dt="2023-03-19T16:47:47.565" v="800" actId="22"/>
          <ac:spMkLst>
            <pc:docMk/>
            <pc:sldMk cId="1403710909" sldId="261"/>
            <ac:spMk id="5" creationId="{055E6E71-43DD-7EB1-9857-A0B53D5A3CAA}"/>
          </ac:spMkLst>
        </pc:spChg>
        <pc:picChg chg="add mod ord">
          <ac:chgData name="Abbas Heydarnoori" userId="e6c104c2-8691-4e2d-945d-562e20fb586f" providerId="ADAL" clId="{D6766B37-1945-4E68-9C40-A01FA786AE53}" dt="2023-03-19T17:18:05.759" v="866" actId="700"/>
          <ac:picMkLst>
            <pc:docMk/>
            <pc:sldMk cId="1403710909" sldId="261"/>
            <ac:picMk id="7" creationId="{D6862FB9-A3AF-0769-89A4-FA8BF50A3151}"/>
          </ac:picMkLst>
        </pc:picChg>
      </pc:sldChg>
      <pc:sldChg chg="addSp delSp modSp new del mod">
        <pc:chgData name="Abbas Heydarnoori" userId="e6c104c2-8691-4e2d-945d-562e20fb586f" providerId="ADAL" clId="{D6766B37-1945-4E68-9C40-A01FA786AE53}" dt="2023-03-19T17:36:58.103" v="909" actId="47"/>
        <pc:sldMkLst>
          <pc:docMk/>
          <pc:sldMk cId="2076631531" sldId="261"/>
        </pc:sldMkLst>
        <pc:spChg chg="mod">
          <ac:chgData name="Abbas Heydarnoori" userId="e6c104c2-8691-4e2d-945d-562e20fb586f" providerId="ADAL" clId="{D6766B37-1945-4E68-9C40-A01FA786AE53}" dt="2023-03-19T17:28:13.236" v="891" actId="20577"/>
          <ac:spMkLst>
            <pc:docMk/>
            <pc:sldMk cId="2076631531" sldId="261"/>
            <ac:spMk id="2" creationId="{953F86A5-9098-0DF0-4B63-73B5693A1AD7}"/>
          </ac:spMkLst>
        </pc:spChg>
        <pc:spChg chg="del">
          <ac:chgData name="Abbas Heydarnoori" userId="e6c104c2-8691-4e2d-945d-562e20fb586f" providerId="ADAL" clId="{D6766B37-1945-4E68-9C40-A01FA786AE53}" dt="2023-03-19T17:28:23.881" v="892" actId="22"/>
          <ac:spMkLst>
            <pc:docMk/>
            <pc:sldMk cId="2076631531" sldId="261"/>
            <ac:spMk id="3" creationId="{3AF8EE67-26BC-0D95-2579-02DEAD4DA58B}"/>
          </ac:spMkLst>
        </pc:spChg>
        <pc:spChg chg="del">
          <ac:chgData name="Abbas Heydarnoori" userId="e6c104c2-8691-4e2d-945d-562e20fb586f" providerId="ADAL" clId="{D6766B37-1945-4E68-9C40-A01FA786AE53}" dt="2023-03-19T17:28:37.946" v="893" actId="22"/>
          <ac:spMkLst>
            <pc:docMk/>
            <pc:sldMk cId="2076631531" sldId="261"/>
            <ac:spMk id="4" creationId="{08A7C605-16B7-2547-D1E3-F96ED7403E67}"/>
          </ac:spMkLst>
        </pc:spChg>
        <pc:picChg chg="add mod ord">
          <ac:chgData name="Abbas Heydarnoori" userId="e6c104c2-8691-4e2d-945d-562e20fb586f" providerId="ADAL" clId="{D6766B37-1945-4E68-9C40-A01FA786AE53}" dt="2023-03-19T17:28:23.881" v="892" actId="22"/>
          <ac:picMkLst>
            <pc:docMk/>
            <pc:sldMk cId="2076631531" sldId="261"/>
            <ac:picMk id="6" creationId="{99A6370D-C174-3027-2094-A511A99615CF}"/>
          </ac:picMkLst>
        </pc:picChg>
        <pc:picChg chg="add mod ord">
          <ac:chgData name="Abbas Heydarnoori" userId="e6c104c2-8691-4e2d-945d-562e20fb586f" providerId="ADAL" clId="{D6766B37-1945-4E68-9C40-A01FA786AE53}" dt="2023-03-19T17:28:37.946" v="893" actId="22"/>
          <ac:picMkLst>
            <pc:docMk/>
            <pc:sldMk cId="2076631531" sldId="261"/>
            <ac:picMk id="8" creationId="{9EEC11C4-CA9A-8F6E-CBB8-BED708599B5C}"/>
          </ac:picMkLst>
        </pc:picChg>
      </pc:sldChg>
      <pc:sldChg chg="addSp delSp modSp new mod">
        <pc:chgData name="Abbas Heydarnoori" userId="e6c104c2-8691-4e2d-945d-562e20fb586f" providerId="ADAL" clId="{D6766B37-1945-4E68-9C40-A01FA786AE53}" dt="2023-03-22T15:54:36.862" v="3686"/>
        <pc:sldMkLst>
          <pc:docMk/>
          <pc:sldMk cId="3528459723" sldId="261"/>
        </pc:sldMkLst>
        <pc:spChg chg="mod">
          <ac:chgData name="Abbas Heydarnoori" userId="e6c104c2-8691-4e2d-945d-562e20fb586f" providerId="ADAL" clId="{D6766B37-1945-4E68-9C40-A01FA786AE53}" dt="2023-03-19T17:37:54.794" v="930" actId="20577"/>
          <ac:spMkLst>
            <pc:docMk/>
            <pc:sldMk cId="3528459723" sldId="261"/>
            <ac:spMk id="2" creationId="{53440B53-40BB-2C90-9704-C3AA374279A6}"/>
          </ac:spMkLst>
        </pc:spChg>
        <pc:spChg chg="del">
          <ac:chgData name="Abbas Heydarnoori" userId="e6c104c2-8691-4e2d-945d-562e20fb586f" providerId="ADAL" clId="{D6766B37-1945-4E68-9C40-A01FA786AE53}" dt="2023-03-19T17:38:37.422" v="945" actId="22"/>
          <ac:spMkLst>
            <pc:docMk/>
            <pc:sldMk cId="3528459723" sldId="261"/>
            <ac:spMk id="3" creationId="{F67A4DEF-52D6-4897-FB49-98486EC9F3C3}"/>
          </ac:spMkLst>
        </pc:spChg>
        <pc:spChg chg="del">
          <ac:chgData name="Abbas Heydarnoori" userId="e6c104c2-8691-4e2d-945d-562e20fb586f" providerId="ADAL" clId="{D6766B37-1945-4E68-9C40-A01FA786AE53}" dt="2023-03-19T17:39:01.613" v="946" actId="22"/>
          <ac:spMkLst>
            <pc:docMk/>
            <pc:sldMk cId="3528459723" sldId="261"/>
            <ac:spMk id="4" creationId="{4CF6BA57-D8A7-BBA8-59BC-9714B024B1DA}"/>
          </ac:spMkLst>
        </pc:spChg>
        <pc:spChg chg="add del mod">
          <ac:chgData name="Abbas Heydarnoori" userId="e6c104c2-8691-4e2d-945d-562e20fb586f" providerId="ADAL" clId="{D6766B37-1945-4E68-9C40-A01FA786AE53}" dt="2023-03-22T15:54:36.862" v="3686"/>
          <ac:spMkLst>
            <pc:docMk/>
            <pc:sldMk cId="3528459723" sldId="261"/>
            <ac:spMk id="5" creationId="{0BC8E5FB-94D1-FFE7-9043-6B12F8B36261}"/>
          </ac:spMkLst>
        </pc:spChg>
        <pc:picChg chg="add del mod">
          <ac:chgData name="Abbas Heydarnoori" userId="e6c104c2-8691-4e2d-945d-562e20fb586f" providerId="ADAL" clId="{D6766B37-1945-4E68-9C40-A01FA786AE53}" dt="2023-03-22T15:54:33.970" v="3685" actId="21"/>
          <ac:picMkLst>
            <pc:docMk/>
            <pc:sldMk cId="3528459723" sldId="261"/>
            <ac:picMk id="3" creationId="{5539DAED-722E-CE88-F4C7-4BEF3F50734C}"/>
          </ac:picMkLst>
        </pc:picChg>
        <pc:picChg chg="add mod ord">
          <ac:chgData name="Abbas Heydarnoori" userId="e6c104c2-8691-4e2d-945d-562e20fb586f" providerId="ADAL" clId="{D6766B37-1945-4E68-9C40-A01FA786AE53}" dt="2023-03-19T17:38:37.422" v="945" actId="22"/>
          <ac:picMkLst>
            <pc:docMk/>
            <pc:sldMk cId="3528459723" sldId="261"/>
            <ac:picMk id="6" creationId="{62867F0A-D17C-C059-77C1-D8600D88B683}"/>
          </ac:picMkLst>
        </pc:picChg>
        <pc:picChg chg="add mod">
          <ac:chgData name="Abbas Heydarnoori" userId="e6c104c2-8691-4e2d-945d-562e20fb586f" providerId="ADAL" clId="{D6766B37-1945-4E68-9C40-A01FA786AE53}" dt="2023-03-22T15:54:36.862" v="3686"/>
          <ac:picMkLst>
            <pc:docMk/>
            <pc:sldMk cId="3528459723" sldId="261"/>
            <ac:picMk id="7" creationId="{CD522EDB-9DDA-A497-601B-82A77F1670C6}"/>
          </ac:picMkLst>
        </pc:picChg>
        <pc:picChg chg="add del mod ord">
          <ac:chgData name="Abbas Heydarnoori" userId="e6c104c2-8691-4e2d-945d-562e20fb586f" providerId="ADAL" clId="{D6766B37-1945-4E68-9C40-A01FA786AE53}" dt="2023-03-22T15:54:05.020" v="3682" actId="21"/>
          <ac:picMkLst>
            <pc:docMk/>
            <pc:sldMk cId="3528459723" sldId="261"/>
            <ac:picMk id="8" creationId="{B441CF34-9D5A-F0FB-4E10-EF5CB6734C05}"/>
          </ac:picMkLst>
        </pc:picChg>
      </pc:sldChg>
      <pc:sldChg chg="addSp delSp modSp new del mod">
        <pc:chgData name="Abbas Heydarnoori" userId="e6c104c2-8691-4e2d-945d-562e20fb586f" providerId="ADAL" clId="{D6766B37-1945-4E68-9C40-A01FA786AE53}" dt="2023-03-19T17:27:55.198" v="877" actId="47"/>
        <pc:sldMkLst>
          <pc:docMk/>
          <pc:sldMk cId="516386892" sldId="262"/>
        </pc:sldMkLst>
        <pc:spChg chg="mod">
          <ac:chgData name="Abbas Heydarnoori" userId="e6c104c2-8691-4e2d-945d-562e20fb586f" providerId="ADAL" clId="{D6766B37-1945-4E68-9C40-A01FA786AE53}" dt="2023-03-19T17:16:44.375" v="844" actId="20577"/>
          <ac:spMkLst>
            <pc:docMk/>
            <pc:sldMk cId="516386892" sldId="262"/>
            <ac:spMk id="2" creationId="{83A9E1E9-D5BD-72D4-DA75-9A291E38D674}"/>
          </ac:spMkLst>
        </pc:spChg>
        <pc:spChg chg="mod">
          <ac:chgData name="Abbas Heydarnoori" userId="e6c104c2-8691-4e2d-945d-562e20fb586f" providerId="ADAL" clId="{D6766B37-1945-4E68-9C40-A01FA786AE53}" dt="2023-03-19T17:25:20.816" v="874" actId="20577"/>
          <ac:spMkLst>
            <pc:docMk/>
            <pc:sldMk cId="516386892" sldId="262"/>
            <ac:spMk id="3" creationId="{13F875E0-B47E-3FAD-6862-7398AC492E71}"/>
          </ac:spMkLst>
        </pc:spChg>
        <pc:spChg chg="add del mod">
          <ac:chgData name="Abbas Heydarnoori" userId="e6c104c2-8691-4e2d-945d-562e20fb586f" providerId="ADAL" clId="{D6766B37-1945-4E68-9C40-A01FA786AE53}" dt="2023-03-19T17:23:29.577" v="870" actId="22"/>
          <ac:spMkLst>
            <pc:docMk/>
            <pc:sldMk cId="516386892" sldId="262"/>
            <ac:spMk id="5" creationId="{0149DADB-09D1-D389-A139-DB20BDEC79E6}"/>
          </ac:spMkLst>
        </pc:spChg>
        <pc:picChg chg="add mod">
          <ac:chgData name="Abbas Heydarnoori" userId="e6c104c2-8691-4e2d-945d-562e20fb586f" providerId="ADAL" clId="{D6766B37-1945-4E68-9C40-A01FA786AE53}" dt="2023-03-19T17:25:56.591" v="876" actId="1076"/>
          <ac:picMkLst>
            <pc:docMk/>
            <pc:sldMk cId="516386892" sldId="262"/>
            <ac:picMk id="7" creationId="{8FDF1092-5A99-D1B0-3781-372408F8D7E1}"/>
          </ac:picMkLst>
        </pc:picChg>
      </pc:sldChg>
      <pc:sldChg chg="addSp delSp modSp add del mod">
        <pc:chgData name="Abbas Heydarnoori" userId="e6c104c2-8691-4e2d-945d-562e20fb586f" providerId="ADAL" clId="{D6766B37-1945-4E68-9C40-A01FA786AE53}" dt="2023-03-22T15:53:06.399" v="3678" actId="47"/>
        <pc:sldMkLst>
          <pc:docMk/>
          <pc:sldMk cId="1915856257" sldId="262"/>
        </pc:sldMkLst>
        <pc:spChg chg="mod">
          <ac:chgData name="Abbas Heydarnoori" userId="e6c104c2-8691-4e2d-945d-562e20fb586f" providerId="ADAL" clId="{D6766B37-1945-4E68-9C40-A01FA786AE53}" dt="2023-03-19T17:38:06.742" v="941" actId="20577"/>
          <ac:spMkLst>
            <pc:docMk/>
            <pc:sldMk cId="1915856257" sldId="262"/>
            <ac:spMk id="2" creationId="{53440B53-40BB-2C90-9704-C3AA374279A6}"/>
          </ac:spMkLst>
        </pc:spChg>
        <pc:spChg chg="add del">
          <ac:chgData name="Abbas Heydarnoori" userId="e6c104c2-8691-4e2d-945d-562e20fb586f" providerId="ADAL" clId="{D6766B37-1945-4E68-9C40-A01FA786AE53}" dt="2023-03-19T17:40:13.406" v="949" actId="22"/>
          <ac:spMkLst>
            <pc:docMk/>
            <pc:sldMk cId="1915856257" sldId="262"/>
            <ac:spMk id="3" creationId="{F67A4DEF-52D6-4897-FB49-98486EC9F3C3}"/>
          </ac:spMkLst>
        </pc:spChg>
        <pc:spChg chg="del">
          <ac:chgData name="Abbas Heydarnoori" userId="e6c104c2-8691-4e2d-945d-562e20fb586f" providerId="ADAL" clId="{D6766B37-1945-4E68-9C40-A01FA786AE53}" dt="2023-03-19T17:40:38.227" v="950" actId="22"/>
          <ac:spMkLst>
            <pc:docMk/>
            <pc:sldMk cId="1915856257" sldId="262"/>
            <ac:spMk id="4" creationId="{4CF6BA57-D8A7-BBA8-59BC-9714B024B1DA}"/>
          </ac:spMkLst>
        </pc:spChg>
        <pc:picChg chg="add del mod ord">
          <ac:chgData name="Abbas Heydarnoori" userId="e6c104c2-8691-4e2d-945d-562e20fb586f" providerId="ADAL" clId="{D6766B37-1945-4E68-9C40-A01FA786AE53}" dt="2023-03-19T17:39:58.906" v="948" actId="22"/>
          <ac:picMkLst>
            <pc:docMk/>
            <pc:sldMk cId="1915856257" sldId="262"/>
            <ac:picMk id="7" creationId="{DFFDA578-3CC6-CD54-DBC2-3C210CF33893}"/>
          </ac:picMkLst>
        </pc:picChg>
        <pc:picChg chg="add mod ord">
          <ac:chgData name="Abbas Heydarnoori" userId="e6c104c2-8691-4e2d-945d-562e20fb586f" providerId="ADAL" clId="{D6766B37-1945-4E68-9C40-A01FA786AE53}" dt="2023-03-19T17:40:13.406" v="949" actId="22"/>
          <ac:picMkLst>
            <pc:docMk/>
            <pc:sldMk cId="1915856257" sldId="262"/>
            <ac:picMk id="9" creationId="{CE6EB6EF-8C41-C6B2-ED8B-1B4970F05EDA}"/>
          </ac:picMkLst>
        </pc:picChg>
        <pc:picChg chg="add mod ord">
          <ac:chgData name="Abbas Heydarnoori" userId="e6c104c2-8691-4e2d-945d-562e20fb586f" providerId="ADAL" clId="{D6766B37-1945-4E68-9C40-A01FA786AE53}" dt="2023-03-19T17:40:38.227" v="950" actId="22"/>
          <ac:picMkLst>
            <pc:docMk/>
            <pc:sldMk cId="1915856257" sldId="262"/>
            <ac:picMk id="11" creationId="{7C3AD228-708D-547A-FDDE-6355555E5BD3}"/>
          </ac:picMkLst>
        </pc:picChg>
      </pc:sldChg>
      <pc:sldChg chg="addSp delSp modSp new del mod">
        <pc:chgData name="Abbas Heydarnoori" userId="e6c104c2-8691-4e2d-945d-562e20fb586f" providerId="ADAL" clId="{D6766B37-1945-4E68-9C40-A01FA786AE53}" dt="2023-03-19T17:37:03.676" v="910" actId="47"/>
        <pc:sldMkLst>
          <pc:docMk/>
          <pc:sldMk cId="2549852218" sldId="262"/>
        </pc:sldMkLst>
        <pc:spChg chg="del">
          <ac:chgData name="Abbas Heydarnoori" userId="e6c104c2-8691-4e2d-945d-562e20fb586f" providerId="ADAL" clId="{D6766B37-1945-4E68-9C40-A01FA786AE53}" dt="2023-03-19T17:29:39.977" v="895" actId="22"/>
          <ac:spMkLst>
            <pc:docMk/>
            <pc:sldMk cId="2549852218" sldId="262"/>
            <ac:spMk id="3" creationId="{D0E7BAFD-0563-5535-1B4E-DB355EC52F9C}"/>
          </ac:spMkLst>
        </pc:spChg>
        <pc:spChg chg="del">
          <ac:chgData name="Abbas Heydarnoori" userId="e6c104c2-8691-4e2d-945d-562e20fb586f" providerId="ADAL" clId="{D6766B37-1945-4E68-9C40-A01FA786AE53}" dt="2023-03-19T17:30:25.352" v="896" actId="22"/>
          <ac:spMkLst>
            <pc:docMk/>
            <pc:sldMk cId="2549852218" sldId="262"/>
            <ac:spMk id="4" creationId="{7F641D83-19BC-1EB9-2CD5-DC66F39D8E48}"/>
          </ac:spMkLst>
        </pc:spChg>
        <pc:picChg chg="add mod ord">
          <ac:chgData name="Abbas Heydarnoori" userId="e6c104c2-8691-4e2d-945d-562e20fb586f" providerId="ADAL" clId="{D6766B37-1945-4E68-9C40-A01FA786AE53}" dt="2023-03-19T17:29:39.977" v="895" actId="22"/>
          <ac:picMkLst>
            <pc:docMk/>
            <pc:sldMk cId="2549852218" sldId="262"/>
            <ac:picMk id="6" creationId="{66617934-DE2D-503F-6486-344B631C7346}"/>
          </ac:picMkLst>
        </pc:picChg>
        <pc:picChg chg="add mod ord">
          <ac:chgData name="Abbas Heydarnoori" userId="e6c104c2-8691-4e2d-945d-562e20fb586f" providerId="ADAL" clId="{D6766B37-1945-4E68-9C40-A01FA786AE53}" dt="2023-03-19T17:30:25.352" v="896" actId="22"/>
          <ac:picMkLst>
            <pc:docMk/>
            <pc:sldMk cId="2549852218" sldId="262"/>
            <ac:picMk id="8" creationId="{A6FA18AD-F47E-CF4A-729F-CB033EE683CB}"/>
          </ac:picMkLst>
        </pc:picChg>
      </pc:sldChg>
      <pc:sldChg chg="addSp delSp modSp new del mod">
        <pc:chgData name="Abbas Heydarnoori" userId="e6c104c2-8691-4e2d-945d-562e20fb586f" providerId="ADAL" clId="{D6766B37-1945-4E68-9C40-A01FA786AE53}" dt="2023-03-19T17:37:04.866" v="911" actId="47"/>
        <pc:sldMkLst>
          <pc:docMk/>
          <pc:sldMk cId="1733495723" sldId="263"/>
        </pc:sldMkLst>
        <pc:spChg chg="del">
          <ac:chgData name="Abbas Heydarnoori" userId="e6c104c2-8691-4e2d-945d-562e20fb586f" providerId="ADAL" clId="{D6766B37-1945-4E68-9C40-A01FA786AE53}" dt="2023-03-19T17:30:48.562" v="898" actId="22"/>
          <ac:spMkLst>
            <pc:docMk/>
            <pc:sldMk cId="1733495723" sldId="263"/>
            <ac:spMk id="3" creationId="{268517A4-0071-0F3C-A3F3-C8F234D7497C}"/>
          </ac:spMkLst>
        </pc:spChg>
        <pc:spChg chg="del">
          <ac:chgData name="Abbas Heydarnoori" userId="e6c104c2-8691-4e2d-945d-562e20fb586f" providerId="ADAL" clId="{D6766B37-1945-4E68-9C40-A01FA786AE53}" dt="2023-03-19T17:30:57.115" v="899" actId="22"/>
          <ac:spMkLst>
            <pc:docMk/>
            <pc:sldMk cId="1733495723" sldId="263"/>
            <ac:spMk id="4" creationId="{5EE5F58C-FBA2-1DDF-D80D-21689E7EB120}"/>
          </ac:spMkLst>
        </pc:spChg>
        <pc:picChg chg="add mod ord">
          <ac:chgData name="Abbas Heydarnoori" userId="e6c104c2-8691-4e2d-945d-562e20fb586f" providerId="ADAL" clId="{D6766B37-1945-4E68-9C40-A01FA786AE53}" dt="2023-03-19T17:30:48.562" v="898" actId="22"/>
          <ac:picMkLst>
            <pc:docMk/>
            <pc:sldMk cId="1733495723" sldId="263"/>
            <ac:picMk id="6" creationId="{D8557C35-A459-0269-9020-2F3B6BF6D193}"/>
          </ac:picMkLst>
        </pc:picChg>
        <pc:picChg chg="add mod ord">
          <ac:chgData name="Abbas Heydarnoori" userId="e6c104c2-8691-4e2d-945d-562e20fb586f" providerId="ADAL" clId="{D6766B37-1945-4E68-9C40-A01FA786AE53}" dt="2023-03-19T17:30:57.115" v="899" actId="22"/>
          <ac:picMkLst>
            <pc:docMk/>
            <pc:sldMk cId="1733495723" sldId="263"/>
            <ac:picMk id="8" creationId="{DE4CB943-20E8-1083-8153-525F49CF812D}"/>
          </ac:picMkLst>
        </pc:picChg>
      </pc:sldChg>
      <pc:sldChg chg="addSp delSp modSp add mod">
        <pc:chgData name="Abbas Heydarnoori" userId="e6c104c2-8691-4e2d-945d-562e20fb586f" providerId="ADAL" clId="{D6766B37-1945-4E68-9C40-A01FA786AE53}" dt="2023-03-19T17:41:26.444" v="952" actId="22"/>
        <pc:sldMkLst>
          <pc:docMk/>
          <pc:sldMk cId="1790120831" sldId="263"/>
        </pc:sldMkLst>
        <pc:spChg chg="mod">
          <ac:chgData name="Abbas Heydarnoori" userId="e6c104c2-8691-4e2d-945d-562e20fb586f" providerId="ADAL" clId="{D6766B37-1945-4E68-9C40-A01FA786AE53}" dt="2023-03-19T17:38:11.935" v="942"/>
          <ac:spMkLst>
            <pc:docMk/>
            <pc:sldMk cId="1790120831" sldId="263"/>
            <ac:spMk id="2" creationId="{53440B53-40BB-2C90-9704-C3AA374279A6}"/>
          </ac:spMkLst>
        </pc:spChg>
        <pc:spChg chg="del">
          <ac:chgData name="Abbas Heydarnoori" userId="e6c104c2-8691-4e2d-945d-562e20fb586f" providerId="ADAL" clId="{D6766B37-1945-4E68-9C40-A01FA786AE53}" dt="2023-03-19T17:41:02.027" v="951" actId="22"/>
          <ac:spMkLst>
            <pc:docMk/>
            <pc:sldMk cId="1790120831" sldId="263"/>
            <ac:spMk id="3" creationId="{F67A4DEF-52D6-4897-FB49-98486EC9F3C3}"/>
          </ac:spMkLst>
        </pc:spChg>
        <pc:spChg chg="del">
          <ac:chgData name="Abbas Heydarnoori" userId="e6c104c2-8691-4e2d-945d-562e20fb586f" providerId="ADAL" clId="{D6766B37-1945-4E68-9C40-A01FA786AE53}" dt="2023-03-19T17:41:26.444" v="952" actId="22"/>
          <ac:spMkLst>
            <pc:docMk/>
            <pc:sldMk cId="1790120831" sldId="263"/>
            <ac:spMk id="4" creationId="{4CF6BA57-D8A7-BBA8-59BC-9714B024B1DA}"/>
          </ac:spMkLst>
        </pc:spChg>
        <pc:picChg chg="add mod ord">
          <ac:chgData name="Abbas Heydarnoori" userId="e6c104c2-8691-4e2d-945d-562e20fb586f" providerId="ADAL" clId="{D6766B37-1945-4E68-9C40-A01FA786AE53}" dt="2023-03-19T17:41:02.027" v="951" actId="22"/>
          <ac:picMkLst>
            <pc:docMk/>
            <pc:sldMk cId="1790120831" sldId="263"/>
            <ac:picMk id="7" creationId="{00F83F10-39DC-23DC-6F4E-077931FDB14C}"/>
          </ac:picMkLst>
        </pc:picChg>
        <pc:picChg chg="add mod ord">
          <ac:chgData name="Abbas Heydarnoori" userId="e6c104c2-8691-4e2d-945d-562e20fb586f" providerId="ADAL" clId="{D6766B37-1945-4E68-9C40-A01FA786AE53}" dt="2023-03-19T17:41:26.444" v="952" actId="22"/>
          <ac:picMkLst>
            <pc:docMk/>
            <pc:sldMk cId="1790120831" sldId="263"/>
            <ac:picMk id="9" creationId="{BD420925-C710-C28F-4925-5DCC2BCC5A0D}"/>
          </ac:picMkLst>
        </pc:picChg>
      </pc:sldChg>
      <pc:sldChg chg="addSp delSp modSp new del mod">
        <pc:chgData name="Abbas Heydarnoori" userId="e6c104c2-8691-4e2d-945d-562e20fb586f" providerId="ADAL" clId="{D6766B37-1945-4E68-9C40-A01FA786AE53}" dt="2023-03-19T17:37:05.823" v="912" actId="47"/>
        <pc:sldMkLst>
          <pc:docMk/>
          <pc:sldMk cId="1642622463" sldId="264"/>
        </pc:sldMkLst>
        <pc:spChg chg="del">
          <ac:chgData name="Abbas Heydarnoori" userId="e6c104c2-8691-4e2d-945d-562e20fb586f" providerId="ADAL" clId="{D6766B37-1945-4E68-9C40-A01FA786AE53}" dt="2023-03-19T17:31:17.430" v="901" actId="22"/>
          <ac:spMkLst>
            <pc:docMk/>
            <pc:sldMk cId="1642622463" sldId="264"/>
            <ac:spMk id="3" creationId="{C2CA49B5-9485-A174-5892-B8199866699C}"/>
          </ac:spMkLst>
        </pc:spChg>
        <pc:spChg chg="del">
          <ac:chgData name="Abbas Heydarnoori" userId="e6c104c2-8691-4e2d-945d-562e20fb586f" providerId="ADAL" clId="{D6766B37-1945-4E68-9C40-A01FA786AE53}" dt="2023-03-19T17:35:54.089" v="905" actId="22"/>
          <ac:spMkLst>
            <pc:docMk/>
            <pc:sldMk cId="1642622463" sldId="264"/>
            <ac:spMk id="4" creationId="{649484AD-7771-C5F0-14E8-67BE1410D980}"/>
          </ac:spMkLst>
        </pc:spChg>
        <pc:picChg chg="add mod ord">
          <ac:chgData name="Abbas Heydarnoori" userId="e6c104c2-8691-4e2d-945d-562e20fb586f" providerId="ADAL" clId="{D6766B37-1945-4E68-9C40-A01FA786AE53}" dt="2023-03-19T17:31:17.430" v="901" actId="22"/>
          <ac:picMkLst>
            <pc:docMk/>
            <pc:sldMk cId="1642622463" sldId="264"/>
            <ac:picMk id="6" creationId="{38AA2143-A4B5-2515-7095-643FB19D43AA}"/>
          </ac:picMkLst>
        </pc:picChg>
        <pc:picChg chg="add mod ord">
          <ac:chgData name="Abbas Heydarnoori" userId="e6c104c2-8691-4e2d-945d-562e20fb586f" providerId="ADAL" clId="{D6766B37-1945-4E68-9C40-A01FA786AE53}" dt="2023-03-19T17:35:54.089" v="905" actId="22"/>
          <ac:picMkLst>
            <pc:docMk/>
            <pc:sldMk cId="1642622463" sldId="264"/>
            <ac:picMk id="8" creationId="{001EE0F6-07EB-AAD1-0F42-BFC09B19D0A8}"/>
          </ac:picMkLst>
        </pc:picChg>
        <pc:picChg chg="add del">
          <ac:chgData name="Abbas Heydarnoori" userId="e6c104c2-8691-4e2d-945d-562e20fb586f" providerId="ADAL" clId="{D6766B37-1945-4E68-9C40-A01FA786AE53}" dt="2023-03-19T17:36:48.649" v="907" actId="22"/>
          <ac:picMkLst>
            <pc:docMk/>
            <pc:sldMk cId="1642622463" sldId="264"/>
            <ac:picMk id="10" creationId="{9C8E9953-98F4-A09F-609F-9FEF8405A4DF}"/>
          </ac:picMkLst>
        </pc:picChg>
        <pc:picChg chg="add">
          <ac:chgData name="Abbas Heydarnoori" userId="e6c104c2-8691-4e2d-945d-562e20fb586f" providerId="ADAL" clId="{D6766B37-1945-4E68-9C40-A01FA786AE53}" dt="2023-03-19T17:36:50.986" v="908" actId="22"/>
          <ac:picMkLst>
            <pc:docMk/>
            <pc:sldMk cId="1642622463" sldId="264"/>
            <ac:picMk id="12" creationId="{7D28CAAB-1083-5EE9-DE9A-190F3C3B1070}"/>
          </ac:picMkLst>
        </pc:picChg>
      </pc:sldChg>
      <pc:sldChg chg="addSp delSp modSp add mod">
        <pc:chgData name="Abbas Heydarnoori" userId="e6c104c2-8691-4e2d-945d-562e20fb586f" providerId="ADAL" clId="{D6766B37-1945-4E68-9C40-A01FA786AE53}" dt="2023-03-22T15:55:42.092" v="3693"/>
        <pc:sldMkLst>
          <pc:docMk/>
          <pc:sldMk cId="2922299786" sldId="264"/>
        </pc:sldMkLst>
        <pc:spChg chg="mod">
          <ac:chgData name="Abbas Heydarnoori" userId="e6c104c2-8691-4e2d-945d-562e20fb586f" providerId="ADAL" clId="{D6766B37-1945-4E68-9C40-A01FA786AE53}" dt="2023-03-19T17:38:15.513" v="943"/>
          <ac:spMkLst>
            <pc:docMk/>
            <pc:sldMk cId="2922299786" sldId="264"/>
            <ac:spMk id="2" creationId="{53440B53-40BB-2C90-9704-C3AA374279A6}"/>
          </ac:spMkLst>
        </pc:spChg>
        <pc:spChg chg="del">
          <ac:chgData name="Abbas Heydarnoori" userId="e6c104c2-8691-4e2d-945d-562e20fb586f" providerId="ADAL" clId="{D6766B37-1945-4E68-9C40-A01FA786AE53}" dt="2023-03-19T17:41:52.727" v="953" actId="22"/>
          <ac:spMkLst>
            <pc:docMk/>
            <pc:sldMk cId="2922299786" sldId="264"/>
            <ac:spMk id="3" creationId="{F67A4DEF-52D6-4897-FB49-98486EC9F3C3}"/>
          </ac:spMkLst>
        </pc:spChg>
        <pc:spChg chg="add del mod">
          <ac:chgData name="Abbas Heydarnoori" userId="e6c104c2-8691-4e2d-945d-562e20fb586f" providerId="ADAL" clId="{D6766B37-1945-4E68-9C40-A01FA786AE53}" dt="2023-03-22T15:54:13.485" v="3683"/>
          <ac:spMkLst>
            <pc:docMk/>
            <pc:sldMk cId="2922299786" sldId="264"/>
            <ac:spMk id="4" creationId="{347FC69F-9772-9B9E-9B73-F5F4EF45B608}"/>
          </ac:spMkLst>
        </pc:spChg>
        <pc:spChg chg="del">
          <ac:chgData name="Abbas Heydarnoori" userId="e6c104c2-8691-4e2d-945d-562e20fb586f" providerId="ADAL" clId="{D6766B37-1945-4E68-9C40-A01FA786AE53}" dt="2023-03-19T17:42:18.221" v="954" actId="22"/>
          <ac:spMkLst>
            <pc:docMk/>
            <pc:sldMk cId="2922299786" sldId="264"/>
            <ac:spMk id="4" creationId="{4CF6BA57-D8A7-BBA8-59BC-9714B024B1DA}"/>
          </ac:spMkLst>
        </pc:spChg>
        <pc:spChg chg="add del mod">
          <ac:chgData name="Abbas Heydarnoori" userId="e6c104c2-8691-4e2d-945d-562e20fb586f" providerId="ADAL" clId="{D6766B37-1945-4E68-9C40-A01FA786AE53}" dt="2023-03-22T15:55:35.769" v="3691"/>
          <ac:spMkLst>
            <pc:docMk/>
            <pc:sldMk cId="2922299786" sldId="264"/>
            <ac:spMk id="10" creationId="{624F3C61-9691-BB52-CBC1-050A2E0AF97D}"/>
          </ac:spMkLst>
        </pc:spChg>
        <pc:spChg chg="add del mod">
          <ac:chgData name="Abbas Heydarnoori" userId="e6c104c2-8691-4e2d-945d-562e20fb586f" providerId="ADAL" clId="{D6766B37-1945-4E68-9C40-A01FA786AE53}" dt="2023-03-22T15:55:42.092" v="3693"/>
          <ac:spMkLst>
            <pc:docMk/>
            <pc:sldMk cId="2922299786" sldId="264"/>
            <ac:spMk id="13" creationId="{1282DF62-B986-3F27-EB6C-DC5BEF6E0BEE}"/>
          </ac:spMkLst>
        </pc:spChg>
        <pc:picChg chg="add del mod">
          <ac:chgData name="Abbas Heydarnoori" userId="e6c104c2-8691-4e2d-945d-562e20fb586f" providerId="ADAL" clId="{D6766B37-1945-4E68-9C40-A01FA786AE53}" dt="2023-03-22T15:55:31.712" v="3690" actId="21"/>
          <ac:picMkLst>
            <pc:docMk/>
            <pc:sldMk cId="2922299786" sldId="264"/>
            <ac:picMk id="6" creationId="{8C8543F7-EB52-50CF-9C5C-DCAEFCF4C4A7}"/>
          </ac:picMkLst>
        </pc:picChg>
        <pc:picChg chg="add del mod ord">
          <ac:chgData name="Abbas Heydarnoori" userId="e6c104c2-8691-4e2d-945d-562e20fb586f" providerId="ADAL" clId="{D6766B37-1945-4E68-9C40-A01FA786AE53}" dt="2023-03-22T15:53:51.357" v="3679" actId="21"/>
          <ac:picMkLst>
            <pc:docMk/>
            <pc:sldMk cId="2922299786" sldId="264"/>
            <ac:picMk id="7" creationId="{3B39EBBE-0207-EAF8-BB51-C75669372C4D}"/>
          </ac:picMkLst>
        </pc:picChg>
        <pc:picChg chg="add del mod ord">
          <ac:chgData name="Abbas Heydarnoori" userId="e6c104c2-8691-4e2d-945d-562e20fb586f" providerId="ADAL" clId="{D6766B37-1945-4E68-9C40-A01FA786AE53}" dt="2023-03-22T15:55:22.886" v="3687" actId="21"/>
          <ac:picMkLst>
            <pc:docMk/>
            <pc:sldMk cId="2922299786" sldId="264"/>
            <ac:picMk id="9" creationId="{9209823B-9DA1-56F8-6755-F76985CB36F9}"/>
          </ac:picMkLst>
        </pc:picChg>
        <pc:picChg chg="add del mod">
          <ac:chgData name="Abbas Heydarnoori" userId="e6c104c2-8691-4e2d-945d-562e20fb586f" providerId="ADAL" clId="{D6766B37-1945-4E68-9C40-A01FA786AE53}" dt="2023-03-22T15:55:38.561" v="3692" actId="21"/>
          <ac:picMkLst>
            <pc:docMk/>
            <pc:sldMk cId="2922299786" sldId="264"/>
            <ac:picMk id="11" creationId="{5D50EFB1-20B2-3AF3-EF4D-E02941631D48}"/>
          </ac:picMkLst>
        </pc:picChg>
        <pc:picChg chg="add mod">
          <ac:chgData name="Abbas Heydarnoori" userId="e6c104c2-8691-4e2d-945d-562e20fb586f" providerId="ADAL" clId="{D6766B37-1945-4E68-9C40-A01FA786AE53}" dt="2023-03-22T15:55:35.769" v="3691"/>
          <ac:picMkLst>
            <pc:docMk/>
            <pc:sldMk cId="2922299786" sldId="264"/>
            <ac:picMk id="14" creationId="{599502EE-3B14-77D2-98D3-0DC825E19E23}"/>
          </ac:picMkLst>
        </pc:picChg>
        <pc:picChg chg="add mod">
          <ac:chgData name="Abbas Heydarnoori" userId="e6c104c2-8691-4e2d-945d-562e20fb586f" providerId="ADAL" clId="{D6766B37-1945-4E68-9C40-A01FA786AE53}" dt="2023-03-22T15:55:42.092" v="3693"/>
          <ac:picMkLst>
            <pc:docMk/>
            <pc:sldMk cId="2922299786" sldId="264"/>
            <ac:picMk id="15" creationId="{1441FA57-B5A6-5FB0-FB21-F1FB56E85D4B}"/>
          </ac:picMkLst>
        </pc:picChg>
      </pc:sldChg>
      <pc:sldChg chg="addSp delSp modSp add mod">
        <pc:chgData name="Abbas Heydarnoori" userId="e6c104c2-8691-4e2d-945d-562e20fb586f" providerId="ADAL" clId="{D6766B37-1945-4E68-9C40-A01FA786AE53}" dt="2023-03-19T17:44:25.711" v="958" actId="20577"/>
        <pc:sldMkLst>
          <pc:docMk/>
          <pc:sldMk cId="3660754146" sldId="265"/>
        </pc:sldMkLst>
        <pc:spChg chg="mod">
          <ac:chgData name="Abbas Heydarnoori" userId="e6c104c2-8691-4e2d-945d-562e20fb586f" providerId="ADAL" clId="{D6766B37-1945-4E68-9C40-A01FA786AE53}" dt="2023-03-19T17:44:25.711" v="958" actId="20577"/>
          <ac:spMkLst>
            <pc:docMk/>
            <pc:sldMk cId="3660754146" sldId="265"/>
            <ac:spMk id="2" creationId="{53440B53-40BB-2C90-9704-C3AA374279A6}"/>
          </ac:spMkLst>
        </pc:spChg>
        <pc:spChg chg="del">
          <ac:chgData name="Abbas Heydarnoori" userId="e6c104c2-8691-4e2d-945d-562e20fb586f" providerId="ADAL" clId="{D6766B37-1945-4E68-9C40-A01FA786AE53}" dt="2023-03-19T17:42:40.853" v="955" actId="22"/>
          <ac:spMkLst>
            <pc:docMk/>
            <pc:sldMk cId="3660754146" sldId="265"/>
            <ac:spMk id="3" creationId="{F67A4DEF-52D6-4897-FB49-98486EC9F3C3}"/>
          </ac:spMkLst>
        </pc:spChg>
        <pc:spChg chg="del">
          <ac:chgData name="Abbas Heydarnoori" userId="e6c104c2-8691-4e2d-945d-562e20fb586f" providerId="ADAL" clId="{D6766B37-1945-4E68-9C40-A01FA786AE53}" dt="2023-03-19T17:43:00.099" v="956" actId="22"/>
          <ac:spMkLst>
            <pc:docMk/>
            <pc:sldMk cId="3660754146" sldId="265"/>
            <ac:spMk id="4" creationId="{4CF6BA57-D8A7-BBA8-59BC-9714B024B1DA}"/>
          </ac:spMkLst>
        </pc:spChg>
        <pc:picChg chg="add mod ord">
          <ac:chgData name="Abbas Heydarnoori" userId="e6c104c2-8691-4e2d-945d-562e20fb586f" providerId="ADAL" clId="{D6766B37-1945-4E68-9C40-A01FA786AE53}" dt="2023-03-19T17:42:40.853" v="955" actId="22"/>
          <ac:picMkLst>
            <pc:docMk/>
            <pc:sldMk cId="3660754146" sldId="265"/>
            <ac:picMk id="7" creationId="{E94FFA97-4C71-63CE-D27A-5A0FAD522D17}"/>
          </ac:picMkLst>
        </pc:picChg>
        <pc:picChg chg="add mod ord">
          <ac:chgData name="Abbas Heydarnoori" userId="e6c104c2-8691-4e2d-945d-562e20fb586f" providerId="ADAL" clId="{D6766B37-1945-4E68-9C40-A01FA786AE53}" dt="2023-03-19T17:43:00.099" v="956" actId="22"/>
          <ac:picMkLst>
            <pc:docMk/>
            <pc:sldMk cId="3660754146" sldId="265"/>
            <ac:picMk id="9" creationId="{B099FFD8-F8B0-49C7-1B4B-36E3830530A0}"/>
          </ac:picMkLst>
        </pc:picChg>
      </pc:sldChg>
      <pc:sldChg chg="addSp delSp modSp new del mod">
        <pc:chgData name="Abbas Heydarnoori" userId="e6c104c2-8691-4e2d-945d-562e20fb586f" providerId="ADAL" clId="{D6766B37-1945-4E68-9C40-A01FA786AE53}" dt="2023-03-19T17:37:07.063" v="913" actId="47"/>
        <pc:sldMkLst>
          <pc:docMk/>
          <pc:sldMk cId="3781079802" sldId="265"/>
        </pc:sldMkLst>
        <pc:spChg chg="del">
          <ac:chgData name="Abbas Heydarnoori" userId="e6c104c2-8691-4e2d-945d-562e20fb586f" providerId="ADAL" clId="{D6766B37-1945-4E68-9C40-A01FA786AE53}" dt="2023-03-19T17:31:58.073" v="903" actId="22"/>
          <ac:spMkLst>
            <pc:docMk/>
            <pc:sldMk cId="3781079802" sldId="265"/>
            <ac:spMk id="3" creationId="{A5089BC7-F7A0-30FA-2327-C94D022DB4E5}"/>
          </ac:spMkLst>
        </pc:spChg>
        <pc:spChg chg="del">
          <ac:chgData name="Abbas Heydarnoori" userId="e6c104c2-8691-4e2d-945d-562e20fb586f" providerId="ADAL" clId="{D6766B37-1945-4E68-9C40-A01FA786AE53}" dt="2023-03-19T17:32:14.935" v="904" actId="22"/>
          <ac:spMkLst>
            <pc:docMk/>
            <pc:sldMk cId="3781079802" sldId="265"/>
            <ac:spMk id="4" creationId="{1E561C55-7EB8-98C2-4E80-F311056DF8F3}"/>
          </ac:spMkLst>
        </pc:spChg>
        <pc:picChg chg="add mod ord">
          <ac:chgData name="Abbas Heydarnoori" userId="e6c104c2-8691-4e2d-945d-562e20fb586f" providerId="ADAL" clId="{D6766B37-1945-4E68-9C40-A01FA786AE53}" dt="2023-03-19T17:31:58.073" v="903" actId="22"/>
          <ac:picMkLst>
            <pc:docMk/>
            <pc:sldMk cId="3781079802" sldId="265"/>
            <ac:picMk id="6" creationId="{D91D74D4-3147-8FCE-9F42-DD1CB0DE3FD1}"/>
          </ac:picMkLst>
        </pc:picChg>
        <pc:picChg chg="add mod ord">
          <ac:chgData name="Abbas Heydarnoori" userId="e6c104c2-8691-4e2d-945d-562e20fb586f" providerId="ADAL" clId="{D6766B37-1945-4E68-9C40-A01FA786AE53}" dt="2023-03-19T17:32:14.935" v="904" actId="22"/>
          <ac:picMkLst>
            <pc:docMk/>
            <pc:sldMk cId="3781079802" sldId="265"/>
            <ac:picMk id="8" creationId="{BBFBB003-5540-3FCD-6D72-6F278C85376E}"/>
          </ac:picMkLst>
        </pc:picChg>
      </pc:sldChg>
      <pc:sldChg chg="addSp delSp modSp new mod setBg setClrOvrMap">
        <pc:chgData name="Abbas Heydarnoori" userId="e6c104c2-8691-4e2d-945d-562e20fb586f" providerId="ADAL" clId="{D6766B37-1945-4E68-9C40-A01FA786AE53}" dt="2023-03-19T19:07:03.664" v="1739" actId="26606"/>
        <pc:sldMkLst>
          <pc:docMk/>
          <pc:sldMk cId="884037586" sldId="266"/>
        </pc:sldMkLst>
        <pc:spChg chg="mod ord">
          <ac:chgData name="Abbas Heydarnoori" userId="e6c104c2-8691-4e2d-945d-562e20fb586f" providerId="ADAL" clId="{D6766B37-1945-4E68-9C40-A01FA786AE53}" dt="2023-03-19T19:07:03.664" v="1739" actId="26606"/>
          <ac:spMkLst>
            <pc:docMk/>
            <pc:sldMk cId="884037586" sldId="266"/>
            <ac:spMk id="2" creationId="{08E3E803-5724-1B89-6EF8-5A92FBF3BD69}"/>
          </ac:spMkLst>
        </pc:spChg>
        <pc:spChg chg="add del mod">
          <ac:chgData name="Abbas Heydarnoori" userId="e6c104c2-8691-4e2d-945d-562e20fb586f" providerId="ADAL" clId="{D6766B37-1945-4E68-9C40-A01FA786AE53}" dt="2023-03-19T19:06:10.240" v="1733" actId="26606"/>
          <ac:spMkLst>
            <pc:docMk/>
            <pc:sldMk cId="884037586" sldId="266"/>
            <ac:spMk id="3" creationId="{6F07FF5F-530D-4C97-83FD-14D0413C388F}"/>
          </ac:spMkLst>
        </pc:spChg>
        <pc:spChg chg="mod">
          <ac:chgData name="Abbas Heydarnoori" userId="e6c104c2-8691-4e2d-945d-562e20fb586f" providerId="ADAL" clId="{D6766B37-1945-4E68-9C40-A01FA786AE53}" dt="2023-03-19T19:07:03.664" v="1739" actId="26606"/>
          <ac:spMkLst>
            <pc:docMk/>
            <pc:sldMk cId="884037586" sldId="266"/>
            <ac:spMk id="4" creationId="{FDFE7954-3783-41C7-179B-EA174E23709B}"/>
          </ac:spMkLst>
        </pc:spChg>
        <pc:spChg chg="add del">
          <ac:chgData name="Abbas Heydarnoori" userId="e6c104c2-8691-4e2d-945d-562e20fb586f" providerId="ADAL" clId="{D6766B37-1945-4E68-9C40-A01FA786AE53}" dt="2023-03-19T19:05:26.581" v="1722" actId="26606"/>
          <ac:spMkLst>
            <pc:docMk/>
            <pc:sldMk cId="884037586" sldId="266"/>
            <ac:spMk id="10" creationId="{843DD86A-8FAA-443F-9211-42A2AE8A790C}"/>
          </ac:spMkLst>
        </pc:spChg>
        <pc:spChg chg="add del">
          <ac:chgData name="Abbas Heydarnoori" userId="e6c104c2-8691-4e2d-945d-562e20fb586f" providerId="ADAL" clId="{D6766B37-1945-4E68-9C40-A01FA786AE53}" dt="2023-03-19T19:05:26.581" v="1722" actId="26606"/>
          <ac:spMkLst>
            <pc:docMk/>
            <pc:sldMk cId="884037586" sldId="266"/>
            <ac:spMk id="12" creationId="{C2A13AAE-18EB-4BDF-BAF7-F2F97B8D00D6}"/>
          </ac:spMkLst>
        </pc:spChg>
        <pc:graphicFrameChg chg="add del">
          <ac:chgData name="Abbas Heydarnoori" userId="e6c104c2-8691-4e2d-945d-562e20fb586f" providerId="ADAL" clId="{D6766B37-1945-4E68-9C40-A01FA786AE53}" dt="2023-03-19T19:05:26.581" v="1722" actId="26606"/>
          <ac:graphicFrameMkLst>
            <pc:docMk/>
            <pc:sldMk cId="884037586" sldId="266"/>
            <ac:graphicFrameMk id="6" creationId="{EFC4011C-66E0-F9EC-6C9F-9E34E2A52BBC}"/>
          </ac:graphicFrameMkLst>
        </pc:graphicFrameChg>
        <pc:graphicFrameChg chg="add del">
          <ac:chgData name="Abbas Heydarnoori" userId="e6c104c2-8691-4e2d-945d-562e20fb586f" providerId="ADAL" clId="{D6766B37-1945-4E68-9C40-A01FA786AE53}" dt="2023-03-19T19:05:31.216" v="1724" actId="26606"/>
          <ac:graphicFrameMkLst>
            <pc:docMk/>
            <pc:sldMk cId="884037586" sldId="266"/>
            <ac:graphicFrameMk id="7" creationId="{F5074E3A-BDC7-A96C-FAE1-C566DAB7D6EC}"/>
          </ac:graphicFrameMkLst>
        </pc:graphicFrameChg>
        <pc:graphicFrameChg chg="add del">
          <ac:chgData name="Abbas Heydarnoori" userId="e6c104c2-8691-4e2d-945d-562e20fb586f" providerId="ADAL" clId="{D6766B37-1945-4E68-9C40-A01FA786AE53}" dt="2023-03-19T19:05:54.522" v="1726" actId="26606"/>
          <ac:graphicFrameMkLst>
            <pc:docMk/>
            <pc:sldMk cId="884037586" sldId="266"/>
            <ac:graphicFrameMk id="8" creationId="{78A5A211-97A2-548D-98D1-DEEBFE2C5B32}"/>
          </ac:graphicFrameMkLst>
        </pc:graphicFrameChg>
        <pc:graphicFrameChg chg="add del">
          <ac:chgData name="Abbas Heydarnoori" userId="e6c104c2-8691-4e2d-945d-562e20fb586f" providerId="ADAL" clId="{D6766B37-1945-4E68-9C40-A01FA786AE53}" dt="2023-03-19T19:05:57.401" v="1728" actId="26606"/>
          <ac:graphicFrameMkLst>
            <pc:docMk/>
            <pc:sldMk cId="884037586" sldId="266"/>
            <ac:graphicFrameMk id="11" creationId="{77966C43-D996-6193-2801-3DD36E5EB6A1}"/>
          </ac:graphicFrameMkLst>
        </pc:graphicFrameChg>
        <pc:graphicFrameChg chg="add del">
          <ac:chgData name="Abbas Heydarnoori" userId="e6c104c2-8691-4e2d-945d-562e20fb586f" providerId="ADAL" clId="{D6766B37-1945-4E68-9C40-A01FA786AE53}" dt="2023-03-19T19:06:01.890" v="1730" actId="26606"/>
          <ac:graphicFrameMkLst>
            <pc:docMk/>
            <pc:sldMk cId="884037586" sldId="266"/>
            <ac:graphicFrameMk id="13" creationId="{78A5A211-97A2-548D-98D1-DEEBFE2C5B32}"/>
          </ac:graphicFrameMkLst>
        </pc:graphicFrameChg>
        <pc:graphicFrameChg chg="add del">
          <ac:chgData name="Abbas Heydarnoori" userId="e6c104c2-8691-4e2d-945d-562e20fb586f" providerId="ADAL" clId="{D6766B37-1945-4E68-9C40-A01FA786AE53}" dt="2023-03-19T19:06:10.208" v="1732" actId="26606"/>
          <ac:graphicFrameMkLst>
            <pc:docMk/>
            <pc:sldMk cId="884037586" sldId="266"/>
            <ac:graphicFrameMk id="15" creationId="{C6BCA159-6705-59DE-A8EE-44B0D063032A}"/>
          </ac:graphicFrameMkLst>
        </pc:graphicFrameChg>
        <pc:graphicFrameChg chg="add mod ord modGraphic">
          <ac:chgData name="Abbas Heydarnoori" userId="e6c104c2-8691-4e2d-945d-562e20fb586f" providerId="ADAL" clId="{D6766B37-1945-4E68-9C40-A01FA786AE53}" dt="2023-03-19T19:07:03.664" v="1739" actId="26606"/>
          <ac:graphicFrameMkLst>
            <pc:docMk/>
            <pc:sldMk cId="884037586" sldId="266"/>
            <ac:graphicFrameMk id="17" creationId="{78A5A211-97A2-548D-98D1-DEEBFE2C5B32}"/>
          </ac:graphicFrameMkLst>
        </pc:graphicFrameChg>
        <pc:picChg chg="add del">
          <ac:chgData name="Abbas Heydarnoori" userId="e6c104c2-8691-4e2d-945d-562e20fb586f" providerId="ADAL" clId="{D6766B37-1945-4E68-9C40-A01FA786AE53}" dt="2023-03-19T19:05:26.581" v="1722" actId="26606"/>
          <ac:picMkLst>
            <pc:docMk/>
            <pc:sldMk cId="884037586" sldId="266"/>
            <ac:picMk id="14" creationId="{0F5C1B21-B0DB-4206-99EE-C13D67038B93}"/>
          </ac:picMkLst>
        </pc:picChg>
        <pc:picChg chg="add del">
          <ac:chgData name="Abbas Heydarnoori" userId="e6c104c2-8691-4e2d-945d-562e20fb586f" providerId="ADAL" clId="{D6766B37-1945-4E68-9C40-A01FA786AE53}" dt="2023-03-19T19:05:26.581" v="1722" actId="26606"/>
          <ac:picMkLst>
            <pc:docMk/>
            <pc:sldMk cId="884037586" sldId="266"/>
            <ac:picMk id="16" creationId="{49261589-06E9-4B7C-A8F1-26648507B77B}"/>
          </ac:picMkLst>
        </pc:picChg>
      </pc:sldChg>
      <pc:sldChg chg="addSp delSp modSp new mod ord">
        <pc:chgData name="Abbas Heydarnoori" userId="e6c104c2-8691-4e2d-945d-562e20fb586f" providerId="ADAL" clId="{D6766B37-1945-4E68-9C40-A01FA786AE53}" dt="2023-03-22T22:54:24.235" v="4518" actId="20577"/>
        <pc:sldMkLst>
          <pc:docMk/>
          <pc:sldMk cId="140370721" sldId="267"/>
        </pc:sldMkLst>
        <pc:spChg chg="mod">
          <ac:chgData name="Abbas Heydarnoori" userId="e6c104c2-8691-4e2d-945d-562e20fb586f" providerId="ADAL" clId="{D6766B37-1945-4E68-9C40-A01FA786AE53}" dt="2023-03-19T17:50:23.925" v="1003" actId="20577"/>
          <ac:spMkLst>
            <pc:docMk/>
            <pc:sldMk cId="140370721" sldId="267"/>
            <ac:spMk id="2" creationId="{77B1EC1E-062B-8936-845A-23B2DF90AADC}"/>
          </ac:spMkLst>
        </pc:spChg>
        <pc:spChg chg="mod">
          <ac:chgData name="Abbas Heydarnoori" userId="e6c104c2-8691-4e2d-945d-562e20fb586f" providerId="ADAL" clId="{D6766B37-1945-4E68-9C40-A01FA786AE53}" dt="2023-03-22T22:54:24.235" v="4518" actId="20577"/>
          <ac:spMkLst>
            <pc:docMk/>
            <pc:sldMk cId="140370721" sldId="267"/>
            <ac:spMk id="3" creationId="{29807479-8C7E-CECC-1DF9-29BCD176A425}"/>
          </ac:spMkLst>
        </pc:spChg>
        <pc:spChg chg="add del">
          <ac:chgData name="Abbas Heydarnoori" userId="e6c104c2-8691-4e2d-945d-562e20fb586f" providerId="ADAL" clId="{D6766B37-1945-4E68-9C40-A01FA786AE53}" dt="2023-03-22T22:44:59.860" v="4365"/>
          <ac:spMkLst>
            <pc:docMk/>
            <pc:sldMk cId="140370721" sldId="267"/>
            <ac:spMk id="5" creationId="{9D548C14-EC16-0B8E-A1CA-AAE7B72ED2BA}"/>
          </ac:spMkLst>
        </pc:spChg>
        <pc:spChg chg="add del">
          <ac:chgData name="Abbas Heydarnoori" userId="e6c104c2-8691-4e2d-945d-562e20fb586f" providerId="ADAL" clId="{D6766B37-1945-4E68-9C40-A01FA786AE53}" dt="2023-03-22T22:45:04.235" v="4367"/>
          <ac:spMkLst>
            <pc:docMk/>
            <pc:sldMk cId="140370721" sldId="267"/>
            <ac:spMk id="6" creationId="{833500C7-F679-29A3-BA70-399B6CE94E78}"/>
          </ac:spMkLst>
        </pc:spChg>
      </pc:sldChg>
      <pc:sldChg chg="addSp delSp modSp new mod ord setBg modClrScheme chgLayout">
        <pc:chgData name="Abbas Heydarnoori" userId="e6c104c2-8691-4e2d-945d-562e20fb586f" providerId="ADAL" clId="{D6766B37-1945-4E68-9C40-A01FA786AE53}" dt="2023-03-19T22:17:37.975" v="1931" actId="1076"/>
        <pc:sldMkLst>
          <pc:docMk/>
          <pc:sldMk cId="3992342892" sldId="268"/>
        </pc:sldMkLst>
        <pc:spChg chg="mod ord">
          <ac:chgData name="Abbas Heydarnoori" userId="e6c104c2-8691-4e2d-945d-562e20fb586f" providerId="ADAL" clId="{D6766B37-1945-4E68-9C40-A01FA786AE53}" dt="2023-03-19T22:17:37.975" v="1931" actId="1076"/>
          <ac:spMkLst>
            <pc:docMk/>
            <pc:sldMk cId="3992342892" sldId="268"/>
            <ac:spMk id="2" creationId="{5A09917C-08FF-4A53-CD27-183E9C20930B}"/>
          </ac:spMkLst>
        </pc:spChg>
        <pc:spChg chg="mod ord">
          <ac:chgData name="Abbas Heydarnoori" userId="e6c104c2-8691-4e2d-945d-562e20fb586f" providerId="ADAL" clId="{D6766B37-1945-4E68-9C40-A01FA786AE53}" dt="2023-03-19T22:17:25.015" v="1930" actId="113"/>
          <ac:spMkLst>
            <pc:docMk/>
            <pc:sldMk cId="3992342892" sldId="268"/>
            <ac:spMk id="3" creationId="{2AD4B54E-44D1-F513-B05D-0467F52E66C4}"/>
          </ac:spMkLst>
        </pc:spChg>
        <pc:spChg chg="mod ord">
          <ac:chgData name="Abbas Heydarnoori" userId="e6c104c2-8691-4e2d-945d-562e20fb586f" providerId="ADAL" clId="{D6766B37-1945-4E68-9C40-A01FA786AE53}" dt="2023-03-19T19:11:37.058" v="1760" actId="26606"/>
          <ac:spMkLst>
            <pc:docMk/>
            <pc:sldMk cId="3992342892" sldId="268"/>
            <ac:spMk id="4" creationId="{0D560BE1-E0D7-01A1-78DA-8D89C4D6FC76}"/>
          </ac:spMkLst>
        </pc:spChg>
        <pc:spChg chg="add del mod ord">
          <ac:chgData name="Abbas Heydarnoori" userId="e6c104c2-8691-4e2d-945d-562e20fb586f" providerId="ADAL" clId="{D6766B37-1945-4E68-9C40-A01FA786AE53}" dt="2023-03-19T19:03:58.942" v="1710" actId="700"/>
          <ac:spMkLst>
            <pc:docMk/>
            <pc:sldMk cId="3992342892" sldId="268"/>
            <ac:spMk id="5" creationId="{8934244F-1E01-E372-7D80-6ECAB7F4FE7A}"/>
          </ac:spMkLst>
        </pc:spChg>
        <pc:spChg chg="add del mod ord">
          <ac:chgData name="Abbas Heydarnoori" userId="e6c104c2-8691-4e2d-945d-562e20fb586f" providerId="ADAL" clId="{D6766B37-1945-4E68-9C40-A01FA786AE53}" dt="2023-03-19T19:04:12.246" v="1713" actId="700"/>
          <ac:spMkLst>
            <pc:docMk/>
            <pc:sldMk cId="3992342892" sldId="268"/>
            <ac:spMk id="6" creationId="{78E70095-8A22-D56F-122A-710F6568970E}"/>
          </ac:spMkLst>
        </pc:spChg>
        <pc:spChg chg="add del mod ord">
          <ac:chgData name="Abbas Heydarnoori" userId="e6c104c2-8691-4e2d-945d-562e20fb586f" providerId="ADAL" clId="{D6766B37-1945-4E68-9C40-A01FA786AE53}" dt="2023-03-19T19:04:18.659" v="1714"/>
          <ac:spMkLst>
            <pc:docMk/>
            <pc:sldMk cId="3992342892" sldId="268"/>
            <ac:spMk id="7" creationId="{DF6BAFA8-0472-450C-428C-60D392A0F23E}"/>
          </ac:spMkLst>
        </pc:spChg>
        <pc:spChg chg="add del mod">
          <ac:chgData name="Abbas Heydarnoori" userId="e6c104c2-8691-4e2d-945d-562e20fb586f" providerId="ADAL" clId="{D6766B37-1945-4E68-9C40-A01FA786AE53}" dt="2023-03-19T19:09:35.181" v="1745" actId="931"/>
          <ac:spMkLst>
            <pc:docMk/>
            <pc:sldMk cId="3992342892" sldId="268"/>
            <ac:spMk id="8" creationId="{0E8F1E7D-12E7-F86C-AA0F-1E8CBDC413C5}"/>
          </ac:spMkLst>
        </pc:spChg>
        <pc:spChg chg="add del mod">
          <ac:chgData name="Abbas Heydarnoori" userId="e6c104c2-8691-4e2d-945d-562e20fb586f" providerId="ADAL" clId="{D6766B37-1945-4E68-9C40-A01FA786AE53}" dt="2023-03-19T19:09:44.729" v="1749" actId="478"/>
          <ac:spMkLst>
            <pc:docMk/>
            <pc:sldMk cId="3992342892" sldId="268"/>
            <ac:spMk id="11" creationId="{F68D0A63-B814-7FC8-3105-81CD93BA4C75}"/>
          </ac:spMkLst>
        </pc:spChg>
        <pc:spChg chg="add del mod">
          <ac:chgData name="Abbas Heydarnoori" userId="e6c104c2-8691-4e2d-945d-562e20fb586f" providerId="ADAL" clId="{D6766B37-1945-4E68-9C40-A01FA786AE53}" dt="2023-03-19T19:10:48.532" v="1750" actId="931"/>
          <ac:spMkLst>
            <pc:docMk/>
            <pc:sldMk cId="3992342892" sldId="268"/>
            <ac:spMk id="13" creationId="{7F42E1FB-F702-2E07-B951-AA007ED4BA2A}"/>
          </ac:spMkLst>
        </pc:spChg>
        <pc:spChg chg="add del mod">
          <ac:chgData name="Abbas Heydarnoori" userId="e6c104c2-8691-4e2d-945d-562e20fb586f" providerId="ADAL" clId="{D6766B37-1945-4E68-9C40-A01FA786AE53}" dt="2023-03-19T19:10:55.299" v="1753" actId="478"/>
          <ac:spMkLst>
            <pc:docMk/>
            <pc:sldMk cId="3992342892" sldId="268"/>
            <ac:spMk id="16" creationId="{B0C8CE04-CE9B-D459-8399-FC18B4B36A67}"/>
          </ac:spMkLst>
        </pc:spChg>
        <pc:spChg chg="add del mod">
          <ac:chgData name="Abbas Heydarnoori" userId="e6c104c2-8691-4e2d-945d-562e20fb586f" providerId="ADAL" clId="{D6766B37-1945-4E68-9C40-A01FA786AE53}" dt="2023-03-19T19:11:28.299" v="1758" actId="478"/>
          <ac:spMkLst>
            <pc:docMk/>
            <pc:sldMk cId="3992342892" sldId="268"/>
            <ac:spMk id="18" creationId="{10991527-E896-D6E3-83FE-84B5A7A8D7CD}"/>
          </ac:spMkLst>
        </pc:spChg>
        <pc:spChg chg="add del">
          <ac:chgData name="Abbas Heydarnoori" userId="e6c104c2-8691-4e2d-945d-562e20fb586f" providerId="ADAL" clId="{D6766B37-1945-4E68-9C40-A01FA786AE53}" dt="2023-03-19T19:26:18.272" v="1901"/>
          <ac:spMkLst>
            <pc:docMk/>
            <pc:sldMk cId="3992342892" sldId="268"/>
            <ac:spMk id="19" creationId="{BD7CC650-900F-BD96-84E1-F5C74D92696F}"/>
          </ac:spMkLst>
        </pc:spChg>
        <pc:picChg chg="add del mod">
          <ac:chgData name="Abbas Heydarnoori" userId="e6c104c2-8691-4e2d-945d-562e20fb586f" providerId="ADAL" clId="{D6766B37-1945-4E68-9C40-A01FA786AE53}" dt="2023-03-19T19:09:44.729" v="1749" actId="478"/>
          <ac:picMkLst>
            <pc:docMk/>
            <pc:sldMk cId="3992342892" sldId="268"/>
            <ac:picMk id="10" creationId="{779D7D26-7CC4-AF26-D619-5B50D3FDAE6C}"/>
          </ac:picMkLst>
        </pc:picChg>
        <pc:picChg chg="add del mod">
          <ac:chgData name="Abbas Heydarnoori" userId="e6c104c2-8691-4e2d-945d-562e20fb586f" providerId="ADAL" clId="{D6766B37-1945-4E68-9C40-A01FA786AE53}" dt="2023-03-19T19:10:55.299" v="1753" actId="478"/>
          <ac:picMkLst>
            <pc:docMk/>
            <pc:sldMk cId="3992342892" sldId="268"/>
            <ac:picMk id="15" creationId="{C7854EB3-1C30-46E7-DDD9-567CC26332D0}"/>
          </ac:picMkLst>
        </pc:picChg>
        <pc:picChg chg="add del mod">
          <ac:chgData name="Abbas Heydarnoori" userId="e6c104c2-8691-4e2d-945d-562e20fb586f" providerId="ADAL" clId="{D6766B37-1945-4E68-9C40-A01FA786AE53}" dt="2023-03-19T19:03:33.001" v="1709"/>
          <ac:picMkLst>
            <pc:docMk/>
            <pc:sldMk cId="3992342892" sldId="268"/>
            <ac:picMk id="1026" creationId="{CD77A1F9-022A-9C37-7A47-8E1797DCA298}"/>
          </ac:picMkLst>
        </pc:picChg>
        <pc:picChg chg="add del mod">
          <ac:chgData name="Abbas Heydarnoori" userId="e6c104c2-8691-4e2d-945d-562e20fb586f" providerId="ADAL" clId="{D6766B37-1945-4E68-9C40-A01FA786AE53}" dt="2023-03-19T19:04:06.515" v="1712"/>
          <ac:picMkLst>
            <pc:docMk/>
            <pc:sldMk cId="3992342892" sldId="268"/>
            <ac:picMk id="1028" creationId="{298247B8-8512-27BC-F3CE-7F0E0A5F5A2A}"/>
          </ac:picMkLst>
        </pc:picChg>
        <pc:picChg chg="add del mod">
          <ac:chgData name="Abbas Heydarnoori" userId="e6c104c2-8691-4e2d-945d-562e20fb586f" providerId="ADAL" clId="{D6766B37-1945-4E68-9C40-A01FA786AE53}" dt="2023-03-19T19:08:15.982" v="1740" actId="478"/>
          <ac:picMkLst>
            <pc:docMk/>
            <pc:sldMk cId="3992342892" sldId="268"/>
            <ac:picMk id="1030" creationId="{711BDF03-231D-618D-51DC-0B69005E7EC6}"/>
          </ac:picMkLst>
        </pc:picChg>
        <pc:picChg chg="add del">
          <ac:chgData name="Abbas Heydarnoori" userId="e6c104c2-8691-4e2d-945d-562e20fb586f" providerId="ADAL" clId="{D6766B37-1945-4E68-9C40-A01FA786AE53}" dt="2023-03-19T19:08:23.188" v="1742" actId="478"/>
          <ac:picMkLst>
            <pc:docMk/>
            <pc:sldMk cId="3992342892" sldId="268"/>
            <ac:picMk id="1032" creationId="{43E17584-6B77-1FF3-16BE-273CCF10E3AD}"/>
          </ac:picMkLst>
        </pc:picChg>
        <pc:picChg chg="add del">
          <ac:chgData name="Abbas Heydarnoori" userId="e6c104c2-8691-4e2d-945d-562e20fb586f" providerId="ADAL" clId="{D6766B37-1945-4E68-9C40-A01FA786AE53}" dt="2023-03-19T19:08:57.110" v="1744" actId="478"/>
          <ac:picMkLst>
            <pc:docMk/>
            <pc:sldMk cId="3992342892" sldId="268"/>
            <ac:picMk id="1034" creationId="{F4817897-E892-7C5B-9F46-40714EA92170}"/>
          </ac:picMkLst>
        </pc:picChg>
        <pc:picChg chg="add mod">
          <ac:chgData name="Abbas Heydarnoori" userId="e6c104c2-8691-4e2d-945d-562e20fb586f" providerId="ADAL" clId="{D6766B37-1945-4E68-9C40-A01FA786AE53}" dt="2023-03-19T19:24:13.272" v="1862" actId="1076"/>
          <ac:picMkLst>
            <pc:docMk/>
            <pc:sldMk cId="3992342892" sldId="268"/>
            <ac:picMk id="1036" creationId="{2CFD35CB-0987-351D-4E4F-D5AC71C5897F}"/>
          </ac:picMkLst>
        </pc:picChg>
        <pc:picChg chg="add del">
          <ac:chgData name="Abbas Heydarnoori" userId="e6c104c2-8691-4e2d-945d-562e20fb586f" providerId="ADAL" clId="{D6766B37-1945-4E68-9C40-A01FA786AE53}" dt="2023-03-19T19:11:37.058" v="1760" actId="26606"/>
          <ac:picMkLst>
            <pc:docMk/>
            <pc:sldMk cId="3992342892" sldId="268"/>
            <ac:picMk id="1041" creationId="{BDFADFB3-3D44-49A8-AE3B-A87C61607F7E}"/>
          </ac:picMkLst>
        </pc:picChg>
      </pc:sldChg>
      <pc:sldChg chg="modSp new mod ord">
        <pc:chgData name="Abbas Heydarnoori" userId="e6c104c2-8691-4e2d-945d-562e20fb586f" providerId="ADAL" clId="{D6766B37-1945-4E68-9C40-A01FA786AE53}" dt="2023-03-22T21:10:06.644" v="4074" actId="6549"/>
        <pc:sldMkLst>
          <pc:docMk/>
          <pc:sldMk cId="2691006658" sldId="269"/>
        </pc:sldMkLst>
        <pc:spChg chg="mod">
          <ac:chgData name="Abbas Heydarnoori" userId="e6c104c2-8691-4e2d-945d-562e20fb586f" providerId="ADAL" clId="{D6766B37-1945-4E68-9C40-A01FA786AE53}" dt="2023-03-19T17:51:40.103" v="1049" actId="20577"/>
          <ac:spMkLst>
            <pc:docMk/>
            <pc:sldMk cId="2691006658" sldId="269"/>
            <ac:spMk id="2" creationId="{15E50A47-3C50-77E0-615A-15800E97D2F3}"/>
          </ac:spMkLst>
        </pc:spChg>
        <pc:spChg chg="mod">
          <ac:chgData name="Abbas Heydarnoori" userId="e6c104c2-8691-4e2d-945d-562e20fb586f" providerId="ADAL" clId="{D6766B37-1945-4E68-9C40-A01FA786AE53}" dt="2023-03-22T21:10:06.644" v="4074" actId="6549"/>
          <ac:spMkLst>
            <pc:docMk/>
            <pc:sldMk cId="2691006658" sldId="269"/>
            <ac:spMk id="3" creationId="{F8A15A2F-5F14-92FA-1A61-4E8631147456}"/>
          </ac:spMkLst>
        </pc:spChg>
      </pc:sldChg>
      <pc:sldChg chg="addSp delSp modSp new mod setBg modClrScheme delDesignElem chgLayout">
        <pc:chgData name="Abbas Heydarnoori" userId="e6c104c2-8691-4e2d-945d-562e20fb586f" providerId="ADAL" clId="{D6766B37-1945-4E68-9C40-A01FA786AE53}" dt="2023-03-19T18:07:10.120" v="1143" actId="14100"/>
        <pc:sldMkLst>
          <pc:docMk/>
          <pc:sldMk cId="1771603035" sldId="270"/>
        </pc:sldMkLst>
        <pc:spChg chg="mod ord">
          <ac:chgData name="Abbas Heydarnoori" userId="e6c104c2-8691-4e2d-945d-562e20fb586f" providerId="ADAL" clId="{D6766B37-1945-4E68-9C40-A01FA786AE53}" dt="2023-03-19T18:07:10.120" v="1143" actId="14100"/>
          <ac:spMkLst>
            <pc:docMk/>
            <pc:sldMk cId="1771603035" sldId="270"/>
            <ac:spMk id="2" creationId="{FDEA35FF-7FC7-04FB-2612-A694198F2611}"/>
          </ac:spMkLst>
        </pc:spChg>
        <pc:spChg chg="del">
          <ac:chgData name="Abbas Heydarnoori" userId="e6c104c2-8691-4e2d-945d-562e20fb586f" providerId="ADAL" clId="{D6766B37-1945-4E68-9C40-A01FA786AE53}" dt="2023-03-19T17:54:14.135" v="1067" actId="22"/>
          <ac:spMkLst>
            <pc:docMk/>
            <pc:sldMk cId="1771603035" sldId="270"/>
            <ac:spMk id="3" creationId="{94C83C60-BE5A-FF18-5EC2-FC80E3F466DA}"/>
          </ac:spMkLst>
        </pc:spChg>
        <pc:spChg chg="mod ord">
          <ac:chgData name="Abbas Heydarnoori" userId="e6c104c2-8691-4e2d-945d-562e20fb586f" providerId="ADAL" clId="{D6766B37-1945-4E68-9C40-A01FA786AE53}" dt="2023-03-19T18:06:45.139" v="1137" actId="700"/>
          <ac:spMkLst>
            <pc:docMk/>
            <pc:sldMk cId="1771603035" sldId="270"/>
            <ac:spMk id="4" creationId="{204C26DA-FCFD-DA68-47AF-366B38B4B815}"/>
          </ac:spMkLst>
        </pc:spChg>
        <pc:spChg chg="add del mod ord">
          <ac:chgData name="Abbas Heydarnoori" userId="e6c104c2-8691-4e2d-945d-562e20fb586f" providerId="ADAL" clId="{D6766B37-1945-4E68-9C40-A01FA786AE53}" dt="2023-03-19T18:05:55.048" v="1136" actId="700"/>
          <ac:spMkLst>
            <pc:docMk/>
            <pc:sldMk cId="1771603035" sldId="270"/>
            <ac:spMk id="7" creationId="{E38B7D3E-A831-A6D3-E328-1909020FFA04}"/>
          </ac:spMkLst>
        </pc:spChg>
        <pc:spChg chg="add del mod ord">
          <ac:chgData name="Abbas Heydarnoori" userId="e6c104c2-8691-4e2d-945d-562e20fb586f" providerId="ADAL" clId="{D6766B37-1945-4E68-9C40-A01FA786AE53}" dt="2023-03-19T18:05:55.048" v="1136" actId="700"/>
          <ac:spMkLst>
            <pc:docMk/>
            <pc:sldMk cId="1771603035" sldId="270"/>
            <ac:spMk id="8" creationId="{54872373-26FA-8C01-7117-EA6F9937BC0E}"/>
          </ac:spMkLst>
        </pc:spChg>
        <pc:spChg chg="add del mod ord">
          <ac:chgData name="Abbas Heydarnoori" userId="e6c104c2-8691-4e2d-945d-562e20fb586f" providerId="ADAL" clId="{D6766B37-1945-4E68-9C40-A01FA786AE53}" dt="2023-03-19T18:06:45.139" v="1137" actId="700"/>
          <ac:spMkLst>
            <pc:docMk/>
            <pc:sldMk cId="1771603035" sldId="270"/>
            <ac:spMk id="10" creationId="{E7E62B66-4283-3BF7-C0CB-1050C6FB66FE}"/>
          </ac:spMkLst>
        </pc:spChg>
        <pc:spChg chg="add del mod ord">
          <ac:chgData name="Abbas Heydarnoori" userId="e6c104c2-8691-4e2d-945d-562e20fb586f" providerId="ADAL" clId="{D6766B37-1945-4E68-9C40-A01FA786AE53}" dt="2023-03-19T18:06:52.105" v="1140" actId="22"/>
          <ac:spMkLst>
            <pc:docMk/>
            <pc:sldMk cId="1771603035" sldId="270"/>
            <ac:spMk id="11" creationId="{998E765D-E346-0B61-3FF6-BCB02A277298}"/>
          </ac:spMkLst>
        </pc:spChg>
        <pc:spChg chg="add mod ord">
          <ac:chgData name="Abbas Heydarnoori" userId="e6c104c2-8691-4e2d-945d-562e20fb586f" providerId="ADAL" clId="{D6766B37-1945-4E68-9C40-A01FA786AE53}" dt="2023-03-19T18:06:45.139" v="1137" actId="700"/>
          <ac:spMkLst>
            <pc:docMk/>
            <pc:sldMk cId="1771603035" sldId="270"/>
            <ac:spMk id="12" creationId="{4323B5F1-51A1-28ED-06BB-42A9FB7D01CD}"/>
          </ac:spMkLst>
        </pc:spChg>
        <pc:spChg chg="add del">
          <ac:chgData name="Abbas Heydarnoori" userId="e6c104c2-8691-4e2d-945d-562e20fb586f" providerId="ADAL" clId="{D6766B37-1945-4E68-9C40-A01FA786AE53}" dt="2023-03-19T18:06:45.139" v="1137" actId="700"/>
          <ac:spMkLst>
            <pc:docMk/>
            <pc:sldMk cId="1771603035" sldId="270"/>
            <ac:spMk id="13" creationId="{8D25211A-4CA0-4B53-82BB-1EE7C7F3C725}"/>
          </ac:spMkLst>
        </pc:spChg>
        <pc:picChg chg="add del mod ord">
          <ac:chgData name="Abbas Heydarnoori" userId="e6c104c2-8691-4e2d-945d-562e20fb586f" providerId="ADAL" clId="{D6766B37-1945-4E68-9C40-A01FA786AE53}" dt="2023-03-19T18:06:47.460" v="1139" actId="478"/>
          <ac:picMkLst>
            <pc:docMk/>
            <pc:sldMk cId="1771603035" sldId="270"/>
            <ac:picMk id="6" creationId="{F4859EAA-11B2-D675-179F-C35F28292FD0}"/>
          </ac:picMkLst>
        </pc:picChg>
        <pc:picChg chg="add del mod">
          <ac:chgData name="Abbas Heydarnoori" userId="e6c104c2-8691-4e2d-945d-562e20fb586f" providerId="ADAL" clId="{D6766B37-1945-4E68-9C40-A01FA786AE53}" dt="2023-03-19T18:05:47.831" v="1134"/>
          <ac:picMkLst>
            <pc:docMk/>
            <pc:sldMk cId="1771603035" sldId="270"/>
            <ac:picMk id="9" creationId="{7FB64AF5-DA77-0F1B-F911-FFB231BDCFF5}"/>
          </ac:picMkLst>
        </pc:picChg>
        <pc:picChg chg="add mod ord">
          <ac:chgData name="Abbas Heydarnoori" userId="e6c104c2-8691-4e2d-945d-562e20fb586f" providerId="ADAL" clId="{D6766B37-1945-4E68-9C40-A01FA786AE53}" dt="2023-03-19T18:07:02.180" v="1142" actId="14100"/>
          <ac:picMkLst>
            <pc:docMk/>
            <pc:sldMk cId="1771603035" sldId="270"/>
            <ac:picMk id="15" creationId="{94F93571-66E5-319F-CB0C-7618893733F1}"/>
          </ac:picMkLst>
        </pc:picChg>
      </pc:sldChg>
      <pc:sldChg chg="addSp delSp modSp new mod setBg setClrOvrMap">
        <pc:chgData name="Abbas Heydarnoori" userId="e6c104c2-8691-4e2d-945d-562e20fb586f" providerId="ADAL" clId="{D6766B37-1945-4E68-9C40-A01FA786AE53}" dt="2023-03-19T18:05:19.063" v="1129" actId="27636"/>
        <pc:sldMkLst>
          <pc:docMk/>
          <pc:sldMk cId="906775496" sldId="271"/>
        </pc:sldMkLst>
        <pc:spChg chg="mod">
          <ac:chgData name="Abbas Heydarnoori" userId="e6c104c2-8691-4e2d-945d-562e20fb586f" providerId="ADAL" clId="{D6766B37-1945-4E68-9C40-A01FA786AE53}" dt="2023-03-19T18:05:19.063" v="1129" actId="27636"/>
          <ac:spMkLst>
            <pc:docMk/>
            <pc:sldMk cId="906775496" sldId="271"/>
            <ac:spMk id="2" creationId="{CC73E549-4017-B5E3-36F8-67A5E1F459AF}"/>
          </ac:spMkLst>
        </pc:spChg>
        <pc:spChg chg="del">
          <ac:chgData name="Abbas Heydarnoori" userId="e6c104c2-8691-4e2d-945d-562e20fb586f" providerId="ADAL" clId="{D6766B37-1945-4E68-9C40-A01FA786AE53}" dt="2023-03-19T18:03:00.484" v="1086" actId="22"/>
          <ac:spMkLst>
            <pc:docMk/>
            <pc:sldMk cId="906775496" sldId="271"/>
            <ac:spMk id="3" creationId="{A6E56C21-71C8-E889-F4D4-231B171DE8FB}"/>
          </ac:spMkLst>
        </pc:spChg>
        <pc:spChg chg="mod">
          <ac:chgData name="Abbas Heydarnoori" userId="e6c104c2-8691-4e2d-945d-562e20fb586f" providerId="ADAL" clId="{D6766B37-1945-4E68-9C40-A01FA786AE53}" dt="2023-03-19T18:04:33.059" v="1116" actId="26606"/>
          <ac:spMkLst>
            <pc:docMk/>
            <pc:sldMk cId="906775496" sldId="271"/>
            <ac:spMk id="4" creationId="{11A9206C-2E8C-4398-40A5-CE72C15962B1}"/>
          </ac:spMkLst>
        </pc:spChg>
        <pc:spChg chg="add del">
          <ac:chgData name="Abbas Heydarnoori" userId="e6c104c2-8691-4e2d-945d-562e20fb586f" providerId="ADAL" clId="{D6766B37-1945-4E68-9C40-A01FA786AE53}" dt="2023-03-19T18:03:11.247" v="1088" actId="26606"/>
          <ac:spMkLst>
            <pc:docMk/>
            <pc:sldMk cId="906775496" sldId="271"/>
            <ac:spMk id="10" creationId="{1F400FEC-9D66-0B9F-D3C3-415E29FFC57E}"/>
          </ac:spMkLst>
        </pc:spChg>
        <pc:spChg chg="add del">
          <ac:chgData name="Abbas Heydarnoori" userId="e6c104c2-8691-4e2d-945d-562e20fb586f" providerId="ADAL" clId="{D6766B37-1945-4E68-9C40-A01FA786AE53}" dt="2023-03-19T18:03:11.247" v="1088" actId="26606"/>
          <ac:spMkLst>
            <pc:docMk/>
            <pc:sldMk cId="906775496" sldId="271"/>
            <ac:spMk id="13" creationId="{8D25211A-4CA0-4B53-82BB-1EE7C7F3C725}"/>
          </ac:spMkLst>
        </pc:spChg>
        <pc:spChg chg="add del">
          <ac:chgData name="Abbas Heydarnoori" userId="e6c104c2-8691-4e2d-945d-562e20fb586f" providerId="ADAL" clId="{D6766B37-1945-4E68-9C40-A01FA786AE53}" dt="2023-03-19T18:03:14.525" v="1090" actId="26606"/>
          <ac:spMkLst>
            <pc:docMk/>
            <pc:sldMk cId="906775496" sldId="271"/>
            <ac:spMk id="15" creationId="{35AB47A4-BA8C-4250-88BD-D49C68C5F9E9}"/>
          </ac:spMkLst>
        </pc:spChg>
        <pc:spChg chg="add del">
          <ac:chgData name="Abbas Heydarnoori" userId="e6c104c2-8691-4e2d-945d-562e20fb586f" providerId="ADAL" clId="{D6766B37-1945-4E68-9C40-A01FA786AE53}" dt="2023-03-19T18:03:14.525" v="1090" actId="26606"/>
          <ac:spMkLst>
            <pc:docMk/>
            <pc:sldMk cId="906775496" sldId="271"/>
            <ac:spMk id="16" creationId="{1FDFF85F-F105-40D5-9793-90419158C3BD}"/>
          </ac:spMkLst>
        </pc:spChg>
        <pc:spChg chg="add del">
          <ac:chgData name="Abbas Heydarnoori" userId="e6c104c2-8691-4e2d-945d-562e20fb586f" providerId="ADAL" clId="{D6766B37-1945-4E68-9C40-A01FA786AE53}" dt="2023-03-19T18:03:14.525" v="1090" actId="26606"/>
          <ac:spMkLst>
            <pc:docMk/>
            <pc:sldMk cId="906775496" sldId="271"/>
            <ac:spMk id="18" creationId="{7B23B456-87B7-82D0-D07F-5BE886568565}"/>
          </ac:spMkLst>
        </pc:spChg>
        <pc:spChg chg="add del">
          <ac:chgData name="Abbas Heydarnoori" userId="e6c104c2-8691-4e2d-945d-562e20fb586f" providerId="ADAL" clId="{D6766B37-1945-4E68-9C40-A01FA786AE53}" dt="2023-03-19T18:03:19.801" v="1092" actId="26606"/>
          <ac:spMkLst>
            <pc:docMk/>
            <pc:sldMk cId="906775496" sldId="271"/>
            <ac:spMk id="21" creationId="{CD94F7C0-1344-4B3C-AFCB-E7F006BB5348}"/>
          </ac:spMkLst>
        </pc:spChg>
        <pc:spChg chg="add del">
          <ac:chgData name="Abbas Heydarnoori" userId="e6c104c2-8691-4e2d-945d-562e20fb586f" providerId="ADAL" clId="{D6766B37-1945-4E68-9C40-A01FA786AE53}" dt="2023-03-19T18:03:19.801" v="1092" actId="26606"/>
          <ac:spMkLst>
            <pc:docMk/>
            <pc:sldMk cId="906775496" sldId="271"/>
            <ac:spMk id="23" creationId="{BCDDC5D5-4361-6F44-476C-AE174BB8D299}"/>
          </ac:spMkLst>
        </pc:spChg>
        <pc:spChg chg="add del">
          <ac:chgData name="Abbas Heydarnoori" userId="e6c104c2-8691-4e2d-945d-562e20fb586f" providerId="ADAL" clId="{D6766B37-1945-4E68-9C40-A01FA786AE53}" dt="2023-03-19T18:03:29.462" v="1094" actId="26606"/>
          <ac:spMkLst>
            <pc:docMk/>
            <pc:sldMk cId="906775496" sldId="271"/>
            <ac:spMk id="25" creationId="{1F400FEC-9D66-0B9F-D3C3-415E29FFC57E}"/>
          </ac:spMkLst>
        </pc:spChg>
        <pc:spChg chg="add del">
          <ac:chgData name="Abbas Heydarnoori" userId="e6c104c2-8691-4e2d-945d-562e20fb586f" providerId="ADAL" clId="{D6766B37-1945-4E68-9C40-A01FA786AE53}" dt="2023-03-19T18:03:29.462" v="1094" actId="26606"/>
          <ac:spMkLst>
            <pc:docMk/>
            <pc:sldMk cId="906775496" sldId="271"/>
            <ac:spMk id="26" creationId="{8D25211A-4CA0-4B53-82BB-1EE7C7F3C725}"/>
          </ac:spMkLst>
        </pc:spChg>
        <pc:spChg chg="add del">
          <ac:chgData name="Abbas Heydarnoori" userId="e6c104c2-8691-4e2d-945d-562e20fb586f" providerId="ADAL" clId="{D6766B37-1945-4E68-9C40-A01FA786AE53}" dt="2023-03-19T18:03:31.496" v="1096" actId="26606"/>
          <ac:spMkLst>
            <pc:docMk/>
            <pc:sldMk cId="906775496" sldId="271"/>
            <ac:spMk id="28" creationId="{8B836880-BF75-4385-9994-9270F8ACF1A7}"/>
          </ac:spMkLst>
        </pc:spChg>
        <pc:spChg chg="add del">
          <ac:chgData name="Abbas Heydarnoori" userId="e6c104c2-8691-4e2d-945d-562e20fb586f" providerId="ADAL" clId="{D6766B37-1945-4E68-9C40-A01FA786AE53}" dt="2023-03-19T18:03:31.496" v="1096" actId="26606"/>
          <ac:spMkLst>
            <pc:docMk/>
            <pc:sldMk cId="906775496" sldId="271"/>
            <ac:spMk id="30" creationId="{8FB01B3F-EB1A-C5F7-9888-8DB5F3C004FA}"/>
          </ac:spMkLst>
        </pc:spChg>
        <pc:spChg chg="add del">
          <ac:chgData name="Abbas Heydarnoori" userId="e6c104c2-8691-4e2d-945d-562e20fb586f" providerId="ADAL" clId="{D6766B37-1945-4E68-9C40-A01FA786AE53}" dt="2023-03-19T18:03:31.496" v="1096" actId="26606"/>
          <ac:spMkLst>
            <pc:docMk/>
            <pc:sldMk cId="906775496" sldId="271"/>
            <ac:spMk id="31" creationId="{38D32B90-922C-4411-A898-3F03AA808A09}"/>
          </ac:spMkLst>
        </pc:spChg>
        <pc:spChg chg="add del">
          <ac:chgData name="Abbas Heydarnoori" userId="e6c104c2-8691-4e2d-945d-562e20fb586f" providerId="ADAL" clId="{D6766B37-1945-4E68-9C40-A01FA786AE53}" dt="2023-03-19T18:03:34.733" v="1098" actId="26606"/>
          <ac:spMkLst>
            <pc:docMk/>
            <pc:sldMk cId="906775496" sldId="271"/>
            <ac:spMk id="33" creationId="{03FFF8D3-2EF3-4286-935A-D01BE3C85333}"/>
          </ac:spMkLst>
        </pc:spChg>
        <pc:spChg chg="add del">
          <ac:chgData name="Abbas Heydarnoori" userId="e6c104c2-8691-4e2d-945d-562e20fb586f" providerId="ADAL" clId="{D6766B37-1945-4E68-9C40-A01FA786AE53}" dt="2023-03-19T18:03:34.733" v="1098" actId="26606"/>
          <ac:spMkLst>
            <pc:docMk/>
            <pc:sldMk cId="906775496" sldId="271"/>
            <ac:spMk id="35" creationId="{A3DCE86B-4DB0-CA1A-65C3-05C093744963}"/>
          </ac:spMkLst>
        </pc:spChg>
        <pc:spChg chg="add del">
          <ac:chgData name="Abbas Heydarnoori" userId="e6c104c2-8691-4e2d-945d-562e20fb586f" providerId="ADAL" clId="{D6766B37-1945-4E68-9C40-A01FA786AE53}" dt="2023-03-19T18:03:34.733" v="1098" actId="26606"/>
          <ac:spMkLst>
            <pc:docMk/>
            <pc:sldMk cId="906775496" sldId="271"/>
            <ac:spMk id="36" creationId="{E6C57836-126B-4938-8C7A-3C3BCB59D383}"/>
          </ac:spMkLst>
        </pc:spChg>
        <pc:spChg chg="add del">
          <ac:chgData name="Abbas Heydarnoori" userId="e6c104c2-8691-4e2d-945d-562e20fb586f" providerId="ADAL" clId="{D6766B37-1945-4E68-9C40-A01FA786AE53}" dt="2023-03-19T18:03:40.852" v="1100" actId="26606"/>
          <ac:spMkLst>
            <pc:docMk/>
            <pc:sldMk cId="906775496" sldId="271"/>
            <ac:spMk id="38" creationId="{CD94F7C0-1344-4B3C-AFCB-E7F006BB5348}"/>
          </ac:spMkLst>
        </pc:spChg>
        <pc:spChg chg="add del">
          <ac:chgData name="Abbas Heydarnoori" userId="e6c104c2-8691-4e2d-945d-562e20fb586f" providerId="ADAL" clId="{D6766B37-1945-4E68-9C40-A01FA786AE53}" dt="2023-03-19T18:03:40.852" v="1100" actId="26606"/>
          <ac:spMkLst>
            <pc:docMk/>
            <pc:sldMk cId="906775496" sldId="271"/>
            <ac:spMk id="40" creationId="{BCDDC5D5-4361-6F44-476C-AE174BB8D299}"/>
          </ac:spMkLst>
        </pc:spChg>
        <pc:spChg chg="add del mod">
          <ac:chgData name="Abbas Heydarnoori" userId="e6c104c2-8691-4e2d-945d-562e20fb586f" providerId="ADAL" clId="{D6766B37-1945-4E68-9C40-A01FA786AE53}" dt="2023-03-19T18:04:33.059" v="1116" actId="26606"/>
          <ac:spMkLst>
            <pc:docMk/>
            <pc:sldMk cId="906775496" sldId="271"/>
            <ac:spMk id="42" creationId="{1F400FEC-9D66-0B9F-D3C3-415E29FFC57E}"/>
          </ac:spMkLst>
        </pc:spChg>
        <pc:spChg chg="add del">
          <ac:chgData name="Abbas Heydarnoori" userId="e6c104c2-8691-4e2d-945d-562e20fb586f" providerId="ADAL" clId="{D6766B37-1945-4E68-9C40-A01FA786AE53}" dt="2023-03-19T18:04:33.059" v="1116" actId="26606"/>
          <ac:spMkLst>
            <pc:docMk/>
            <pc:sldMk cId="906775496" sldId="271"/>
            <ac:spMk id="43" creationId="{8D25211A-4CA0-4B53-82BB-1EE7C7F3C725}"/>
          </ac:spMkLst>
        </pc:spChg>
        <pc:spChg chg="add del">
          <ac:chgData name="Abbas Heydarnoori" userId="e6c104c2-8691-4e2d-945d-562e20fb586f" providerId="ADAL" clId="{D6766B37-1945-4E68-9C40-A01FA786AE53}" dt="2023-03-19T18:04:08.339" v="1104" actId="26606"/>
          <ac:spMkLst>
            <pc:docMk/>
            <pc:sldMk cId="906775496" sldId="271"/>
            <ac:spMk id="48" creationId="{1FDFF85F-F105-40D5-9793-90419158C3BD}"/>
          </ac:spMkLst>
        </pc:spChg>
        <pc:spChg chg="add del">
          <ac:chgData name="Abbas Heydarnoori" userId="e6c104c2-8691-4e2d-945d-562e20fb586f" providerId="ADAL" clId="{D6766B37-1945-4E68-9C40-A01FA786AE53}" dt="2023-03-19T18:04:08.339" v="1104" actId="26606"/>
          <ac:spMkLst>
            <pc:docMk/>
            <pc:sldMk cId="906775496" sldId="271"/>
            <ac:spMk id="50" creationId="{35AB47A4-BA8C-4250-88BD-D49C68C5F9E9}"/>
          </ac:spMkLst>
        </pc:spChg>
        <pc:spChg chg="add del">
          <ac:chgData name="Abbas Heydarnoori" userId="e6c104c2-8691-4e2d-945d-562e20fb586f" providerId="ADAL" clId="{D6766B37-1945-4E68-9C40-A01FA786AE53}" dt="2023-03-19T18:04:09.897" v="1106" actId="26606"/>
          <ac:spMkLst>
            <pc:docMk/>
            <pc:sldMk cId="906775496" sldId="271"/>
            <ac:spMk id="56" creationId="{8D25211A-4CA0-4B53-82BB-1EE7C7F3C725}"/>
          </ac:spMkLst>
        </pc:spChg>
        <pc:spChg chg="add del">
          <ac:chgData name="Abbas Heydarnoori" userId="e6c104c2-8691-4e2d-945d-562e20fb586f" providerId="ADAL" clId="{D6766B37-1945-4E68-9C40-A01FA786AE53}" dt="2023-03-19T18:04:11.328" v="1108" actId="26606"/>
          <ac:spMkLst>
            <pc:docMk/>
            <pc:sldMk cId="906775496" sldId="271"/>
            <ac:spMk id="58" creationId="{1FDFF85F-F105-40D5-9793-90419158C3BD}"/>
          </ac:spMkLst>
        </pc:spChg>
        <pc:spChg chg="add del">
          <ac:chgData name="Abbas Heydarnoori" userId="e6c104c2-8691-4e2d-945d-562e20fb586f" providerId="ADAL" clId="{D6766B37-1945-4E68-9C40-A01FA786AE53}" dt="2023-03-19T18:04:11.328" v="1108" actId="26606"/>
          <ac:spMkLst>
            <pc:docMk/>
            <pc:sldMk cId="906775496" sldId="271"/>
            <ac:spMk id="59" creationId="{35AB47A4-BA8C-4250-88BD-D49C68C5F9E9}"/>
          </ac:spMkLst>
        </pc:spChg>
        <pc:spChg chg="add del">
          <ac:chgData name="Abbas Heydarnoori" userId="e6c104c2-8691-4e2d-945d-562e20fb586f" providerId="ADAL" clId="{D6766B37-1945-4E68-9C40-A01FA786AE53}" dt="2023-03-19T18:04:20.291" v="1110" actId="26606"/>
          <ac:spMkLst>
            <pc:docMk/>
            <pc:sldMk cId="906775496" sldId="271"/>
            <ac:spMk id="63" creationId="{B8E41B83-C09C-4859-AB94-511A2C0BBE89}"/>
          </ac:spMkLst>
        </pc:spChg>
        <pc:spChg chg="add del">
          <ac:chgData name="Abbas Heydarnoori" userId="e6c104c2-8691-4e2d-945d-562e20fb586f" providerId="ADAL" clId="{D6766B37-1945-4E68-9C40-A01FA786AE53}" dt="2023-03-19T18:04:24.188" v="1112" actId="26606"/>
          <ac:spMkLst>
            <pc:docMk/>
            <pc:sldMk cId="906775496" sldId="271"/>
            <ac:spMk id="66" creationId="{8B836880-BF75-4385-9994-9270F8ACF1A7}"/>
          </ac:spMkLst>
        </pc:spChg>
        <pc:spChg chg="add del">
          <ac:chgData name="Abbas Heydarnoori" userId="e6c104c2-8691-4e2d-945d-562e20fb586f" providerId="ADAL" clId="{D6766B37-1945-4E68-9C40-A01FA786AE53}" dt="2023-03-19T18:04:24.188" v="1112" actId="26606"/>
          <ac:spMkLst>
            <pc:docMk/>
            <pc:sldMk cId="906775496" sldId="271"/>
            <ac:spMk id="68" creationId="{38D32B90-922C-4411-A898-3F03AA808A09}"/>
          </ac:spMkLst>
        </pc:spChg>
        <pc:spChg chg="add del">
          <ac:chgData name="Abbas Heydarnoori" userId="e6c104c2-8691-4e2d-945d-562e20fb586f" providerId="ADAL" clId="{D6766B37-1945-4E68-9C40-A01FA786AE53}" dt="2023-03-19T18:04:31.855" v="1114" actId="26606"/>
          <ac:spMkLst>
            <pc:docMk/>
            <pc:sldMk cId="906775496" sldId="271"/>
            <ac:spMk id="70" creationId="{9DA15B1D-0133-4CB3-B7CC-61FA728745D1}"/>
          </ac:spMkLst>
        </pc:spChg>
        <pc:spChg chg="add del">
          <ac:chgData name="Abbas Heydarnoori" userId="e6c104c2-8691-4e2d-945d-562e20fb586f" providerId="ADAL" clId="{D6766B37-1945-4E68-9C40-A01FA786AE53}" dt="2023-03-19T18:04:31.855" v="1114" actId="26606"/>
          <ac:spMkLst>
            <pc:docMk/>
            <pc:sldMk cId="906775496" sldId="271"/>
            <ac:spMk id="72" creationId="{B5BA9375-863F-4B24-9083-14FE819F8E05}"/>
          </ac:spMkLst>
        </pc:spChg>
        <pc:picChg chg="add mod ord">
          <ac:chgData name="Abbas Heydarnoori" userId="e6c104c2-8691-4e2d-945d-562e20fb586f" providerId="ADAL" clId="{D6766B37-1945-4E68-9C40-A01FA786AE53}" dt="2023-03-19T18:04:54.493" v="1119" actId="14100"/>
          <ac:picMkLst>
            <pc:docMk/>
            <pc:sldMk cId="906775496" sldId="271"/>
            <ac:picMk id="6" creationId="{8E75B2FA-BC6B-BDC6-57C1-906CC05A9D2B}"/>
          </ac:picMkLst>
        </pc:picChg>
        <pc:picChg chg="add del">
          <ac:chgData name="Abbas Heydarnoori" userId="e6c104c2-8691-4e2d-945d-562e20fb586f" providerId="ADAL" clId="{D6766B37-1945-4E68-9C40-A01FA786AE53}" dt="2023-03-19T18:03:14.525" v="1090" actId="26606"/>
          <ac:picMkLst>
            <pc:docMk/>
            <pc:sldMk cId="906775496" sldId="271"/>
            <ac:picMk id="17" creationId="{66C8958D-EB99-414F-B735-863B67BB14D3}"/>
          </ac:picMkLst>
        </pc:picChg>
        <pc:picChg chg="add del">
          <ac:chgData name="Abbas Heydarnoori" userId="e6c104c2-8691-4e2d-945d-562e20fb586f" providerId="ADAL" clId="{D6766B37-1945-4E68-9C40-A01FA786AE53}" dt="2023-03-19T18:03:14.525" v="1090" actId="26606"/>
          <ac:picMkLst>
            <pc:docMk/>
            <pc:sldMk cId="906775496" sldId="271"/>
            <ac:picMk id="19" creationId="{39E5F3CB-7BDD-4E64-B274-CD900F08C6F3}"/>
          </ac:picMkLst>
        </pc:picChg>
        <pc:picChg chg="add del">
          <ac:chgData name="Abbas Heydarnoori" userId="e6c104c2-8691-4e2d-945d-562e20fb586f" providerId="ADAL" clId="{D6766B37-1945-4E68-9C40-A01FA786AE53}" dt="2023-03-19T18:03:19.801" v="1092" actId="26606"/>
          <ac:picMkLst>
            <pc:docMk/>
            <pc:sldMk cId="906775496" sldId="271"/>
            <ac:picMk id="22" creationId="{4EC584A2-4215-4DB8-AE1F-E3768D77E8DE}"/>
          </ac:picMkLst>
        </pc:picChg>
        <pc:picChg chg="add del">
          <ac:chgData name="Abbas Heydarnoori" userId="e6c104c2-8691-4e2d-945d-562e20fb586f" providerId="ADAL" clId="{D6766B37-1945-4E68-9C40-A01FA786AE53}" dt="2023-03-19T18:03:31.496" v="1096" actId="26606"/>
          <ac:picMkLst>
            <pc:docMk/>
            <pc:sldMk cId="906775496" sldId="271"/>
            <ac:picMk id="29" creationId="{26BCFBE2-C65F-42E3-A14A-5D04B9842E44}"/>
          </ac:picMkLst>
        </pc:picChg>
        <pc:picChg chg="add del">
          <ac:chgData name="Abbas Heydarnoori" userId="e6c104c2-8691-4e2d-945d-562e20fb586f" providerId="ADAL" clId="{D6766B37-1945-4E68-9C40-A01FA786AE53}" dt="2023-03-19T18:03:34.733" v="1098" actId="26606"/>
          <ac:picMkLst>
            <pc:docMk/>
            <pc:sldMk cId="906775496" sldId="271"/>
            <ac:picMk id="34" creationId="{CD8CCB43-545E-4064-8BB8-5C492D0F5F57}"/>
          </ac:picMkLst>
        </pc:picChg>
        <pc:picChg chg="add del">
          <ac:chgData name="Abbas Heydarnoori" userId="e6c104c2-8691-4e2d-945d-562e20fb586f" providerId="ADAL" clId="{D6766B37-1945-4E68-9C40-A01FA786AE53}" dt="2023-03-19T18:03:40.852" v="1100" actId="26606"/>
          <ac:picMkLst>
            <pc:docMk/>
            <pc:sldMk cId="906775496" sldId="271"/>
            <ac:picMk id="39" creationId="{4EC584A2-4215-4DB8-AE1F-E3768D77E8DE}"/>
          </ac:picMkLst>
        </pc:picChg>
        <pc:picChg chg="add del">
          <ac:chgData name="Abbas Heydarnoori" userId="e6c104c2-8691-4e2d-945d-562e20fb586f" providerId="ADAL" clId="{D6766B37-1945-4E68-9C40-A01FA786AE53}" dt="2023-03-19T18:04:08.339" v="1104" actId="26606"/>
          <ac:picMkLst>
            <pc:docMk/>
            <pc:sldMk cId="906775496" sldId="271"/>
            <ac:picMk id="52" creationId="{66C8958D-EB99-414F-B735-863B67BB14D3}"/>
          </ac:picMkLst>
        </pc:picChg>
        <pc:picChg chg="add del">
          <ac:chgData name="Abbas Heydarnoori" userId="e6c104c2-8691-4e2d-945d-562e20fb586f" providerId="ADAL" clId="{D6766B37-1945-4E68-9C40-A01FA786AE53}" dt="2023-03-19T18:04:08.339" v="1104" actId="26606"/>
          <ac:picMkLst>
            <pc:docMk/>
            <pc:sldMk cId="906775496" sldId="271"/>
            <ac:picMk id="54" creationId="{39E5F3CB-7BDD-4E64-B274-CD900F08C6F3}"/>
          </ac:picMkLst>
        </pc:picChg>
        <pc:picChg chg="add del">
          <ac:chgData name="Abbas Heydarnoori" userId="e6c104c2-8691-4e2d-945d-562e20fb586f" providerId="ADAL" clId="{D6766B37-1945-4E68-9C40-A01FA786AE53}" dt="2023-03-19T18:04:11.328" v="1108" actId="26606"/>
          <ac:picMkLst>
            <pc:docMk/>
            <pc:sldMk cId="906775496" sldId="271"/>
            <ac:picMk id="60" creationId="{66C8958D-EB99-414F-B735-863B67BB14D3}"/>
          </ac:picMkLst>
        </pc:picChg>
        <pc:picChg chg="add del">
          <ac:chgData name="Abbas Heydarnoori" userId="e6c104c2-8691-4e2d-945d-562e20fb586f" providerId="ADAL" clId="{D6766B37-1945-4E68-9C40-A01FA786AE53}" dt="2023-03-19T18:04:11.328" v="1108" actId="26606"/>
          <ac:picMkLst>
            <pc:docMk/>
            <pc:sldMk cId="906775496" sldId="271"/>
            <ac:picMk id="61" creationId="{39E5F3CB-7BDD-4E64-B274-CD900F08C6F3}"/>
          </ac:picMkLst>
        </pc:picChg>
        <pc:picChg chg="add del">
          <ac:chgData name="Abbas Heydarnoori" userId="e6c104c2-8691-4e2d-945d-562e20fb586f" providerId="ADAL" clId="{D6766B37-1945-4E68-9C40-A01FA786AE53}" dt="2023-03-19T18:04:20.291" v="1110" actId="26606"/>
          <ac:picMkLst>
            <pc:docMk/>
            <pc:sldMk cId="906775496" sldId="271"/>
            <ac:picMk id="64" creationId="{39E05C4E-6F76-43EC-9537-2BA7871BBE07}"/>
          </ac:picMkLst>
        </pc:picChg>
        <pc:picChg chg="add del">
          <ac:chgData name="Abbas Heydarnoori" userId="e6c104c2-8691-4e2d-945d-562e20fb586f" providerId="ADAL" clId="{D6766B37-1945-4E68-9C40-A01FA786AE53}" dt="2023-03-19T18:04:24.188" v="1112" actId="26606"/>
          <ac:picMkLst>
            <pc:docMk/>
            <pc:sldMk cId="906775496" sldId="271"/>
            <ac:picMk id="67" creationId="{26BCFBE2-C65F-42E3-A14A-5D04B9842E44}"/>
          </ac:picMkLst>
        </pc:picChg>
        <pc:picChg chg="add del">
          <ac:chgData name="Abbas Heydarnoori" userId="e6c104c2-8691-4e2d-945d-562e20fb586f" providerId="ADAL" clId="{D6766B37-1945-4E68-9C40-A01FA786AE53}" dt="2023-03-19T18:04:31.855" v="1114" actId="26606"/>
          <ac:picMkLst>
            <pc:docMk/>
            <pc:sldMk cId="906775496" sldId="271"/>
            <ac:picMk id="71" creationId="{3EF2F61C-287D-47BC-878F-C876F74FFDD2}"/>
          </ac:picMkLst>
        </pc:picChg>
      </pc:sldChg>
      <pc:sldChg chg="addSp delSp modSp new mod modClrScheme chgLayout">
        <pc:chgData name="Abbas Heydarnoori" userId="e6c104c2-8691-4e2d-945d-562e20fb586f" providerId="ADAL" clId="{D6766B37-1945-4E68-9C40-A01FA786AE53}" dt="2023-03-22T22:31:35.916" v="4235" actId="1076"/>
        <pc:sldMkLst>
          <pc:docMk/>
          <pc:sldMk cId="1153061325" sldId="272"/>
        </pc:sldMkLst>
        <pc:spChg chg="del mod ord">
          <ac:chgData name="Abbas Heydarnoori" userId="e6c104c2-8691-4e2d-945d-562e20fb586f" providerId="ADAL" clId="{D6766B37-1945-4E68-9C40-A01FA786AE53}" dt="2023-03-22T22:31:23.549" v="4232" actId="478"/>
          <ac:spMkLst>
            <pc:docMk/>
            <pc:sldMk cId="1153061325" sldId="272"/>
            <ac:spMk id="2" creationId="{21586F55-043B-5E30-73FA-87FBB92B2431}"/>
          </ac:spMkLst>
        </pc:spChg>
        <pc:spChg chg="del mod ord">
          <ac:chgData name="Abbas Heydarnoori" userId="e6c104c2-8691-4e2d-945d-562e20fb586f" providerId="ADAL" clId="{D6766B37-1945-4E68-9C40-A01FA786AE53}" dt="2023-03-22T21:53:50.015" v="4207" actId="700"/>
          <ac:spMkLst>
            <pc:docMk/>
            <pc:sldMk cId="1153061325" sldId="272"/>
            <ac:spMk id="3" creationId="{0CBD9760-0B40-007F-C495-DA9F03B05694}"/>
          </ac:spMkLst>
        </pc:spChg>
        <pc:spChg chg="mod ord">
          <ac:chgData name="Abbas Heydarnoori" userId="e6c104c2-8691-4e2d-945d-562e20fb586f" providerId="ADAL" clId="{D6766B37-1945-4E68-9C40-A01FA786AE53}" dt="2023-03-22T21:53:50.015" v="4207" actId="700"/>
          <ac:spMkLst>
            <pc:docMk/>
            <pc:sldMk cId="1153061325" sldId="272"/>
            <ac:spMk id="4" creationId="{F28F713F-4D54-1F72-BEEE-890F3224ABD3}"/>
          </ac:spMkLst>
        </pc:spChg>
        <pc:spChg chg="add del mod ord">
          <ac:chgData name="Abbas Heydarnoori" userId="e6c104c2-8691-4e2d-945d-562e20fb586f" providerId="ADAL" clId="{D6766B37-1945-4E68-9C40-A01FA786AE53}" dt="2023-03-22T21:54:38.221" v="4208" actId="22"/>
          <ac:spMkLst>
            <pc:docMk/>
            <pc:sldMk cId="1153061325" sldId="272"/>
            <ac:spMk id="5" creationId="{6A30D6D5-CD0D-26BD-A108-243E06E4D362}"/>
          </ac:spMkLst>
        </pc:spChg>
        <pc:spChg chg="add del mod ord">
          <ac:chgData name="Abbas Heydarnoori" userId="e6c104c2-8691-4e2d-945d-562e20fb586f" providerId="ADAL" clId="{D6766B37-1945-4E68-9C40-A01FA786AE53}" dt="2023-03-22T21:56:34.823" v="4217" actId="22"/>
          <ac:spMkLst>
            <pc:docMk/>
            <pc:sldMk cId="1153061325" sldId="272"/>
            <ac:spMk id="6" creationId="{F2B663DD-92E8-E449-0EC8-6EA6BD4283F6}"/>
          </ac:spMkLst>
        </pc:spChg>
        <pc:spChg chg="add del mod">
          <ac:chgData name="Abbas Heydarnoori" userId="e6c104c2-8691-4e2d-945d-562e20fb586f" providerId="ADAL" clId="{D6766B37-1945-4E68-9C40-A01FA786AE53}" dt="2023-03-22T22:31:25.899" v="4233" actId="478"/>
          <ac:spMkLst>
            <pc:docMk/>
            <pc:sldMk cId="1153061325" sldId="272"/>
            <ac:spMk id="14" creationId="{57F1734D-A647-ECAB-C65C-672A5B8C8DAA}"/>
          </ac:spMkLst>
        </pc:spChg>
        <pc:picChg chg="add mod ord">
          <ac:chgData name="Abbas Heydarnoori" userId="e6c104c2-8691-4e2d-945d-562e20fb586f" providerId="ADAL" clId="{D6766B37-1945-4E68-9C40-A01FA786AE53}" dt="2023-03-22T22:31:30.883" v="4234" actId="1076"/>
          <ac:picMkLst>
            <pc:docMk/>
            <pc:sldMk cId="1153061325" sldId="272"/>
            <ac:picMk id="8" creationId="{E790E661-2363-D970-BEEA-A661D2626B60}"/>
          </ac:picMkLst>
        </pc:picChg>
        <pc:picChg chg="add del mod ord">
          <ac:chgData name="Abbas Heydarnoori" userId="e6c104c2-8691-4e2d-945d-562e20fb586f" providerId="ADAL" clId="{D6766B37-1945-4E68-9C40-A01FA786AE53}" dt="2023-03-22T21:56:17.948" v="4216" actId="22"/>
          <ac:picMkLst>
            <pc:docMk/>
            <pc:sldMk cId="1153061325" sldId="272"/>
            <ac:picMk id="10" creationId="{37D7FAE1-7DC7-4A2A-152B-81C05E15E5D0}"/>
          </ac:picMkLst>
        </pc:picChg>
        <pc:picChg chg="add mod ord">
          <ac:chgData name="Abbas Heydarnoori" userId="e6c104c2-8691-4e2d-945d-562e20fb586f" providerId="ADAL" clId="{D6766B37-1945-4E68-9C40-A01FA786AE53}" dt="2023-03-22T22:31:35.916" v="4235" actId="1076"/>
          <ac:picMkLst>
            <pc:docMk/>
            <pc:sldMk cId="1153061325" sldId="272"/>
            <ac:picMk id="12" creationId="{EB679ACE-14F5-0B94-ED38-FA12904AEFE4}"/>
          </ac:picMkLst>
        </pc:picChg>
      </pc:sldChg>
      <pc:sldChg chg="modSp new del mod">
        <pc:chgData name="Abbas Heydarnoori" userId="e6c104c2-8691-4e2d-945d-562e20fb586f" providerId="ADAL" clId="{D6766B37-1945-4E68-9C40-A01FA786AE53}" dt="2023-03-22T23:19:20.677" v="4639" actId="47"/>
        <pc:sldMkLst>
          <pc:docMk/>
          <pc:sldMk cId="2870154097" sldId="273"/>
        </pc:sldMkLst>
        <pc:spChg chg="mod">
          <ac:chgData name="Abbas Heydarnoori" userId="e6c104c2-8691-4e2d-945d-562e20fb586f" providerId="ADAL" clId="{D6766B37-1945-4E68-9C40-A01FA786AE53}" dt="2023-03-19T18:31:34.796" v="1274" actId="20577"/>
          <ac:spMkLst>
            <pc:docMk/>
            <pc:sldMk cId="2870154097" sldId="273"/>
            <ac:spMk id="2" creationId="{7F2407D5-1075-3E97-50A5-FE8DC1CC78F3}"/>
          </ac:spMkLst>
        </pc:spChg>
      </pc:sldChg>
      <pc:sldChg chg="modSp new del mod">
        <pc:chgData name="Abbas Heydarnoori" userId="e6c104c2-8691-4e2d-945d-562e20fb586f" providerId="ADAL" clId="{D6766B37-1945-4E68-9C40-A01FA786AE53}" dt="2023-03-22T21:28:34.783" v="4085" actId="47"/>
        <pc:sldMkLst>
          <pc:docMk/>
          <pc:sldMk cId="613678697" sldId="274"/>
        </pc:sldMkLst>
        <pc:spChg chg="mod">
          <ac:chgData name="Abbas Heydarnoori" userId="e6c104c2-8691-4e2d-945d-562e20fb586f" providerId="ADAL" clId="{D6766B37-1945-4E68-9C40-A01FA786AE53}" dt="2023-03-21T17:28:11.845" v="3605" actId="20577"/>
          <ac:spMkLst>
            <pc:docMk/>
            <pc:sldMk cId="613678697" sldId="274"/>
            <ac:spMk id="2" creationId="{1D3BB62E-AA26-07D7-9846-43ACE4212396}"/>
          </ac:spMkLst>
        </pc:spChg>
      </pc:sldChg>
      <pc:sldChg chg="addSp delSp modSp new mod setBg modClrScheme delDesignElem chgLayout">
        <pc:chgData name="Abbas Heydarnoori" userId="e6c104c2-8691-4e2d-945d-562e20fb586f" providerId="ADAL" clId="{D6766B37-1945-4E68-9C40-A01FA786AE53}" dt="2023-03-22T15:46:29.445" v="3677" actId="6549"/>
        <pc:sldMkLst>
          <pc:docMk/>
          <pc:sldMk cId="3657548471" sldId="275"/>
        </pc:sldMkLst>
        <pc:spChg chg="mod ord">
          <ac:chgData name="Abbas Heydarnoori" userId="e6c104c2-8691-4e2d-945d-562e20fb586f" providerId="ADAL" clId="{D6766B37-1945-4E68-9C40-A01FA786AE53}" dt="2023-03-20T03:34:19.017" v="3538"/>
          <ac:spMkLst>
            <pc:docMk/>
            <pc:sldMk cId="3657548471" sldId="275"/>
            <ac:spMk id="2" creationId="{7397D176-6418-E873-85B3-EB5EE50A2702}"/>
          </ac:spMkLst>
        </pc:spChg>
        <pc:spChg chg="mod ord">
          <ac:chgData name="Abbas Heydarnoori" userId="e6c104c2-8691-4e2d-945d-562e20fb586f" providerId="ADAL" clId="{D6766B37-1945-4E68-9C40-A01FA786AE53}" dt="2023-03-22T15:46:29.445" v="3677" actId="6549"/>
          <ac:spMkLst>
            <pc:docMk/>
            <pc:sldMk cId="3657548471" sldId="275"/>
            <ac:spMk id="3" creationId="{E2986E7D-6956-A836-7A51-0D7A743B1E76}"/>
          </ac:spMkLst>
        </pc:spChg>
        <pc:spChg chg="mod ord">
          <ac:chgData name="Abbas Heydarnoori" userId="e6c104c2-8691-4e2d-945d-562e20fb586f" providerId="ADAL" clId="{D6766B37-1945-4E68-9C40-A01FA786AE53}" dt="2023-03-20T03:34:19.017" v="3538"/>
          <ac:spMkLst>
            <pc:docMk/>
            <pc:sldMk cId="3657548471" sldId="275"/>
            <ac:spMk id="4" creationId="{3D246FFE-B65B-F362-8600-F408F4D86CD3}"/>
          </ac:spMkLst>
        </pc:spChg>
        <pc:spChg chg="add del mod ord">
          <ac:chgData name="Abbas Heydarnoori" userId="e6c104c2-8691-4e2d-945d-562e20fb586f" providerId="ADAL" clId="{D6766B37-1945-4E68-9C40-A01FA786AE53}" dt="2023-03-19T18:47:34.195" v="1385" actId="478"/>
          <ac:spMkLst>
            <pc:docMk/>
            <pc:sldMk cId="3657548471" sldId="275"/>
            <ac:spMk id="10" creationId="{EB6036E5-9EE5-0944-66CD-A80516CC5F76}"/>
          </ac:spMkLst>
        </pc:spChg>
        <pc:spChg chg="add del mod">
          <ac:chgData name="Abbas Heydarnoori" userId="e6c104c2-8691-4e2d-945d-562e20fb586f" providerId="ADAL" clId="{D6766B37-1945-4E68-9C40-A01FA786AE53}" dt="2023-03-20T03:34:19.017" v="3538"/>
          <ac:spMkLst>
            <pc:docMk/>
            <pc:sldMk cId="3657548471" sldId="275"/>
            <ac:spMk id="26" creationId="{24701A35-F5DD-5D9E-53CD-08660D937228}"/>
          </ac:spMkLst>
        </pc:spChg>
        <pc:spChg chg="add del mod">
          <ac:chgData name="Abbas Heydarnoori" userId="e6c104c2-8691-4e2d-945d-562e20fb586f" providerId="ADAL" clId="{D6766B37-1945-4E68-9C40-A01FA786AE53}" dt="2023-03-20T03:34:19.017" v="3538"/>
          <ac:spMkLst>
            <pc:docMk/>
            <pc:sldMk cId="3657548471" sldId="275"/>
            <ac:spMk id="28" creationId="{7589716B-FD04-EABE-78DF-FE49BFDADBD3}"/>
          </ac:spMkLst>
        </pc:spChg>
        <pc:spChg chg="add del">
          <ac:chgData name="Abbas Heydarnoori" userId="e6c104c2-8691-4e2d-945d-562e20fb586f" providerId="ADAL" clId="{D6766B37-1945-4E68-9C40-A01FA786AE53}" dt="2023-03-19T23:32:22.287" v="2677" actId="26606"/>
          <ac:spMkLst>
            <pc:docMk/>
            <pc:sldMk cId="3657548471" sldId="275"/>
            <ac:spMk id="29" creationId="{644B6052-18C0-49E9-90EC-45FEFC35B987}"/>
          </ac:spMkLst>
        </pc:spChg>
        <pc:spChg chg="add del mod">
          <ac:chgData name="Abbas Heydarnoori" userId="e6c104c2-8691-4e2d-945d-562e20fb586f" providerId="ADAL" clId="{D6766B37-1945-4E68-9C40-A01FA786AE53}" dt="2023-03-20T03:34:19.017" v="3538"/>
          <ac:spMkLst>
            <pc:docMk/>
            <pc:sldMk cId="3657548471" sldId="275"/>
            <ac:spMk id="30" creationId="{E555C977-D529-0664-9511-B0A989892B1A}"/>
          </ac:spMkLst>
        </pc:spChg>
        <pc:spChg chg="add del mod">
          <ac:chgData name="Abbas Heydarnoori" userId="e6c104c2-8691-4e2d-945d-562e20fb586f" providerId="ADAL" clId="{D6766B37-1945-4E68-9C40-A01FA786AE53}" dt="2023-03-20T03:34:19.017" v="3538"/>
          <ac:spMkLst>
            <pc:docMk/>
            <pc:sldMk cId="3657548471" sldId="275"/>
            <ac:spMk id="32" creationId="{BD1C571C-E6BB-CB24-1343-AA113E7B4231}"/>
          </ac:spMkLst>
        </pc:spChg>
        <pc:spChg chg="add del">
          <ac:chgData name="Abbas Heydarnoori" userId="e6c104c2-8691-4e2d-945d-562e20fb586f" providerId="ADAL" clId="{D6766B37-1945-4E68-9C40-A01FA786AE53}" dt="2023-03-19T23:32:22.287" v="2677" actId="26606"/>
          <ac:spMkLst>
            <pc:docMk/>
            <pc:sldMk cId="3657548471" sldId="275"/>
            <ac:spMk id="33" creationId="{BFDE321D-A992-4D3B-8E5D-AEF64FDA0343}"/>
          </ac:spMkLst>
        </pc:spChg>
        <pc:spChg chg="add del">
          <ac:chgData name="Abbas Heydarnoori" userId="e6c104c2-8691-4e2d-945d-562e20fb586f" providerId="ADAL" clId="{D6766B37-1945-4E68-9C40-A01FA786AE53}" dt="2023-03-20T03:34:19.017" v="3538"/>
          <ac:spMkLst>
            <pc:docMk/>
            <pc:sldMk cId="3657548471" sldId="275"/>
            <ac:spMk id="38" creationId="{644B6052-18C0-49E9-90EC-45FEFC35B987}"/>
          </ac:spMkLst>
        </pc:spChg>
        <pc:spChg chg="add del">
          <ac:chgData name="Abbas Heydarnoori" userId="e6c104c2-8691-4e2d-945d-562e20fb586f" providerId="ADAL" clId="{D6766B37-1945-4E68-9C40-A01FA786AE53}" dt="2023-03-20T03:34:19.017" v="3538"/>
          <ac:spMkLst>
            <pc:docMk/>
            <pc:sldMk cId="3657548471" sldId="275"/>
            <ac:spMk id="40" creationId="{BFDE321D-A992-4D3B-8E5D-AEF64FDA0343}"/>
          </ac:spMkLst>
        </pc:spChg>
        <pc:grpChg chg="add del mod">
          <ac:chgData name="Abbas Heydarnoori" userId="e6c104c2-8691-4e2d-945d-562e20fb586f" providerId="ADAL" clId="{D6766B37-1945-4E68-9C40-A01FA786AE53}" dt="2023-03-19T18:46:51.617" v="1378"/>
          <ac:grpSpMkLst>
            <pc:docMk/>
            <pc:sldMk cId="3657548471" sldId="275"/>
            <ac:grpSpMk id="5" creationId="{10FBFA99-C20D-6BBF-0ED4-54F6D8FEC312}"/>
          </ac:grpSpMkLst>
        </pc:grpChg>
        <pc:grpChg chg="add del mod">
          <ac:chgData name="Abbas Heydarnoori" userId="e6c104c2-8691-4e2d-945d-562e20fb586f" providerId="ADAL" clId="{D6766B37-1945-4E68-9C40-A01FA786AE53}" dt="2023-03-19T18:47:24.605" v="1383" actId="478"/>
          <ac:grpSpMkLst>
            <pc:docMk/>
            <pc:sldMk cId="3657548471" sldId="275"/>
            <ac:grpSpMk id="11" creationId="{ADCD97D4-D2D6-BC36-91B3-C56C125F624E}"/>
          </ac:grpSpMkLst>
        </pc:grpChg>
        <pc:grpChg chg="add del mod">
          <ac:chgData name="Abbas Heydarnoori" userId="e6c104c2-8691-4e2d-945d-562e20fb586f" providerId="ADAL" clId="{D6766B37-1945-4E68-9C40-A01FA786AE53}" dt="2023-03-19T23:31:11.859" v="2665" actId="165"/>
          <ac:grpSpMkLst>
            <pc:docMk/>
            <pc:sldMk cId="3657548471" sldId="275"/>
            <ac:grpSpMk id="16" creationId="{654DBEC7-8B2D-839B-8CF6-FCD81ED2F7A0}"/>
          </ac:grpSpMkLst>
        </pc:grpChg>
        <pc:grpChg chg="add mod">
          <ac:chgData name="Abbas Heydarnoori" userId="e6c104c2-8691-4e2d-945d-562e20fb586f" providerId="ADAL" clId="{D6766B37-1945-4E68-9C40-A01FA786AE53}" dt="2023-03-19T23:36:01.747" v="2698" actId="164"/>
          <ac:grpSpMkLst>
            <pc:docMk/>
            <pc:sldMk cId="3657548471" sldId="275"/>
            <ac:grpSpMk id="25" creationId="{C21A9CE2-BC09-0C8A-9A19-1E68BFCBA69C}"/>
          </ac:grpSpMkLst>
        </pc:grpChg>
        <pc:picChg chg="mod">
          <ac:chgData name="Abbas Heydarnoori" userId="e6c104c2-8691-4e2d-945d-562e20fb586f" providerId="ADAL" clId="{D6766B37-1945-4E68-9C40-A01FA786AE53}" dt="2023-03-19T18:46:49.667" v="1377"/>
          <ac:picMkLst>
            <pc:docMk/>
            <pc:sldMk cId="3657548471" sldId="275"/>
            <ac:picMk id="6" creationId="{0D8B8BA7-47CD-5E72-EC1B-4DE5AB57F682}"/>
          </ac:picMkLst>
        </pc:picChg>
        <pc:picChg chg="mod">
          <ac:chgData name="Abbas Heydarnoori" userId="e6c104c2-8691-4e2d-945d-562e20fb586f" providerId="ADAL" clId="{D6766B37-1945-4E68-9C40-A01FA786AE53}" dt="2023-03-19T18:46:49.667" v="1377"/>
          <ac:picMkLst>
            <pc:docMk/>
            <pc:sldMk cId="3657548471" sldId="275"/>
            <ac:picMk id="7" creationId="{4C426899-1F57-9646-BDAD-47D6D67AFC5C}"/>
          </ac:picMkLst>
        </pc:picChg>
        <pc:picChg chg="mod">
          <ac:chgData name="Abbas Heydarnoori" userId="e6c104c2-8691-4e2d-945d-562e20fb586f" providerId="ADAL" clId="{D6766B37-1945-4E68-9C40-A01FA786AE53}" dt="2023-03-19T18:46:49.667" v="1377"/>
          <ac:picMkLst>
            <pc:docMk/>
            <pc:sldMk cId="3657548471" sldId="275"/>
            <ac:picMk id="8" creationId="{4533B600-30B0-60B0-011A-C6278DC620CC}"/>
          </ac:picMkLst>
        </pc:picChg>
        <pc:picChg chg="mod">
          <ac:chgData name="Abbas Heydarnoori" userId="e6c104c2-8691-4e2d-945d-562e20fb586f" providerId="ADAL" clId="{D6766B37-1945-4E68-9C40-A01FA786AE53}" dt="2023-03-19T18:46:49.667" v="1377"/>
          <ac:picMkLst>
            <pc:docMk/>
            <pc:sldMk cId="3657548471" sldId="275"/>
            <ac:picMk id="9" creationId="{FE0FAD4F-D180-663D-F3F3-D55472907EAC}"/>
          </ac:picMkLst>
        </pc:picChg>
        <pc:picChg chg="mod">
          <ac:chgData name="Abbas Heydarnoori" userId="e6c104c2-8691-4e2d-945d-562e20fb586f" providerId="ADAL" clId="{D6766B37-1945-4E68-9C40-A01FA786AE53}" dt="2023-03-19T18:47:16.336" v="1382"/>
          <ac:picMkLst>
            <pc:docMk/>
            <pc:sldMk cId="3657548471" sldId="275"/>
            <ac:picMk id="12" creationId="{4C366E1E-120E-AEAD-D9B0-5DCB94927B49}"/>
          </ac:picMkLst>
        </pc:picChg>
        <pc:picChg chg="mod">
          <ac:chgData name="Abbas Heydarnoori" userId="e6c104c2-8691-4e2d-945d-562e20fb586f" providerId="ADAL" clId="{D6766B37-1945-4E68-9C40-A01FA786AE53}" dt="2023-03-19T18:47:16.336" v="1382"/>
          <ac:picMkLst>
            <pc:docMk/>
            <pc:sldMk cId="3657548471" sldId="275"/>
            <ac:picMk id="13" creationId="{B7CBCE49-7D45-F8B7-718B-513E02F4DED3}"/>
          </ac:picMkLst>
        </pc:picChg>
        <pc:picChg chg="mod">
          <ac:chgData name="Abbas Heydarnoori" userId="e6c104c2-8691-4e2d-945d-562e20fb586f" providerId="ADAL" clId="{D6766B37-1945-4E68-9C40-A01FA786AE53}" dt="2023-03-19T18:47:16.336" v="1382"/>
          <ac:picMkLst>
            <pc:docMk/>
            <pc:sldMk cId="3657548471" sldId="275"/>
            <ac:picMk id="14" creationId="{EE068529-E084-2CAA-C192-63349D3F5968}"/>
          </ac:picMkLst>
        </pc:picChg>
        <pc:picChg chg="mod">
          <ac:chgData name="Abbas Heydarnoori" userId="e6c104c2-8691-4e2d-945d-562e20fb586f" providerId="ADAL" clId="{D6766B37-1945-4E68-9C40-A01FA786AE53}" dt="2023-03-19T18:47:16.336" v="1382"/>
          <ac:picMkLst>
            <pc:docMk/>
            <pc:sldMk cId="3657548471" sldId="275"/>
            <ac:picMk id="15" creationId="{2E225B39-2430-ACD1-0DFD-042873C26EDC}"/>
          </ac:picMkLst>
        </pc:picChg>
        <pc:picChg chg="add del mod topLvl">
          <ac:chgData name="Abbas Heydarnoori" userId="e6c104c2-8691-4e2d-945d-562e20fb586f" providerId="ADAL" clId="{D6766B37-1945-4E68-9C40-A01FA786AE53}" dt="2023-03-19T23:36:01.747" v="2698" actId="164"/>
          <ac:picMkLst>
            <pc:docMk/>
            <pc:sldMk cId="3657548471" sldId="275"/>
            <ac:picMk id="17" creationId="{D202C96E-6B40-D128-8CD0-7E33EB04426F}"/>
          </ac:picMkLst>
        </pc:picChg>
        <pc:picChg chg="add del mod ord topLvl">
          <ac:chgData name="Abbas Heydarnoori" userId="e6c104c2-8691-4e2d-945d-562e20fb586f" providerId="ADAL" clId="{D6766B37-1945-4E68-9C40-A01FA786AE53}" dt="2023-03-19T23:36:01.747" v="2698" actId="164"/>
          <ac:picMkLst>
            <pc:docMk/>
            <pc:sldMk cId="3657548471" sldId="275"/>
            <ac:picMk id="18" creationId="{AEEBEACD-3976-EF3F-E5AF-90691E50BCAD}"/>
          </ac:picMkLst>
        </pc:picChg>
        <pc:picChg chg="add del mod topLvl">
          <ac:chgData name="Abbas Heydarnoori" userId="e6c104c2-8691-4e2d-945d-562e20fb586f" providerId="ADAL" clId="{D6766B37-1945-4E68-9C40-A01FA786AE53}" dt="2023-03-19T23:31:17.898" v="2668" actId="478"/>
          <ac:picMkLst>
            <pc:docMk/>
            <pc:sldMk cId="3657548471" sldId="275"/>
            <ac:picMk id="19" creationId="{FFBF82FD-80A0-B85B-03C1-F29BE6F18D05}"/>
          </ac:picMkLst>
        </pc:picChg>
        <pc:picChg chg="add del mod ord topLvl">
          <ac:chgData name="Abbas Heydarnoori" userId="e6c104c2-8691-4e2d-945d-562e20fb586f" providerId="ADAL" clId="{D6766B37-1945-4E68-9C40-A01FA786AE53}" dt="2023-03-19T23:36:01.747" v="2698" actId="164"/>
          <ac:picMkLst>
            <pc:docMk/>
            <pc:sldMk cId="3657548471" sldId="275"/>
            <ac:picMk id="20" creationId="{E1A0D220-8FA4-79B9-3586-A561F6330826}"/>
          </ac:picMkLst>
        </pc:picChg>
        <pc:picChg chg="add mod">
          <ac:chgData name="Abbas Heydarnoori" userId="e6c104c2-8691-4e2d-945d-562e20fb586f" providerId="ADAL" clId="{D6766B37-1945-4E68-9C40-A01FA786AE53}" dt="2023-03-19T23:36:01.747" v="2698" actId="164"/>
          <ac:picMkLst>
            <pc:docMk/>
            <pc:sldMk cId="3657548471" sldId="275"/>
            <ac:picMk id="22" creationId="{A2472771-2FFB-6036-B38F-831972B08924}"/>
          </ac:picMkLst>
        </pc:picChg>
        <pc:picChg chg="add mod">
          <ac:chgData name="Abbas Heydarnoori" userId="e6c104c2-8691-4e2d-945d-562e20fb586f" providerId="ADAL" clId="{D6766B37-1945-4E68-9C40-A01FA786AE53}" dt="2023-03-19T23:36:01.747" v="2698" actId="164"/>
          <ac:picMkLst>
            <pc:docMk/>
            <pc:sldMk cId="3657548471" sldId="275"/>
            <ac:picMk id="24" creationId="{DB2814C3-0627-382D-FA2C-7C3229613A1E}"/>
          </ac:picMkLst>
        </pc:picChg>
        <pc:picChg chg="add del">
          <ac:chgData name="Abbas Heydarnoori" userId="e6c104c2-8691-4e2d-945d-562e20fb586f" providerId="ADAL" clId="{D6766B37-1945-4E68-9C40-A01FA786AE53}" dt="2023-03-19T23:32:22.287" v="2677" actId="26606"/>
          <ac:picMkLst>
            <pc:docMk/>
            <pc:sldMk cId="3657548471" sldId="275"/>
            <ac:picMk id="27" creationId="{CB44E53D-EF94-4504-A898-39C5CF1334D3}"/>
          </ac:picMkLst>
        </pc:picChg>
        <pc:picChg chg="add del">
          <ac:chgData name="Abbas Heydarnoori" userId="e6c104c2-8691-4e2d-945d-562e20fb586f" providerId="ADAL" clId="{D6766B37-1945-4E68-9C40-A01FA786AE53}" dt="2023-03-19T23:32:22.287" v="2677" actId="26606"/>
          <ac:picMkLst>
            <pc:docMk/>
            <pc:sldMk cId="3657548471" sldId="275"/>
            <ac:picMk id="31" creationId="{63957748-37A1-4652-85C6-54B18A1723D5}"/>
          </ac:picMkLst>
        </pc:picChg>
        <pc:picChg chg="add del">
          <ac:chgData name="Abbas Heydarnoori" userId="e6c104c2-8691-4e2d-945d-562e20fb586f" providerId="ADAL" clId="{D6766B37-1945-4E68-9C40-A01FA786AE53}" dt="2023-03-19T23:32:24.153" v="2679" actId="26606"/>
          <ac:picMkLst>
            <pc:docMk/>
            <pc:sldMk cId="3657548471" sldId="275"/>
            <ac:picMk id="35" creationId="{9C65A1FD-5C3D-426A-9BE7-4A2275C71DC3}"/>
          </ac:picMkLst>
        </pc:picChg>
        <pc:picChg chg="add del">
          <ac:chgData name="Abbas Heydarnoori" userId="e6c104c2-8691-4e2d-945d-562e20fb586f" providerId="ADAL" clId="{D6766B37-1945-4E68-9C40-A01FA786AE53}" dt="2023-03-20T03:34:19.017" v="3538"/>
          <ac:picMkLst>
            <pc:docMk/>
            <pc:sldMk cId="3657548471" sldId="275"/>
            <ac:picMk id="37" creationId="{CB44E53D-EF94-4504-A898-39C5CF1334D3}"/>
          </ac:picMkLst>
        </pc:picChg>
        <pc:picChg chg="add del">
          <ac:chgData name="Abbas Heydarnoori" userId="e6c104c2-8691-4e2d-945d-562e20fb586f" providerId="ADAL" clId="{D6766B37-1945-4E68-9C40-A01FA786AE53}" dt="2023-03-20T03:34:19.017" v="3538"/>
          <ac:picMkLst>
            <pc:docMk/>
            <pc:sldMk cId="3657548471" sldId="275"/>
            <ac:picMk id="39" creationId="{63957748-37A1-4652-85C6-54B18A1723D5}"/>
          </ac:picMkLst>
        </pc:picChg>
        <pc:picChg chg="add del">
          <ac:chgData name="Abbas Heydarnoori" userId="e6c104c2-8691-4e2d-945d-562e20fb586f" providerId="ADAL" clId="{D6766B37-1945-4E68-9C40-A01FA786AE53}" dt="2023-03-19T23:31:38.628" v="2673"/>
          <ac:picMkLst>
            <pc:docMk/>
            <pc:sldMk cId="3657548471" sldId="275"/>
            <ac:picMk id="4098" creationId="{34064036-3D71-714F-CC12-E553C486BFE5}"/>
          </ac:picMkLst>
        </pc:picChg>
      </pc:sldChg>
      <pc:sldChg chg="addSp delSp modSp new mod">
        <pc:chgData name="Abbas Heydarnoori" userId="e6c104c2-8691-4e2d-945d-562e20fb586f" providerId="ADAL" clId="{D6766B37-1945-4E68-9C40-A01FA786AE53}" dt="2023-03-23T00:16:45.626" v="4648" actId="20577"/>
        <pc:sldMkLst>
          <pc:docMk/>
          <pc:sldMk cId="3776551311" sldId="276"/>
        </pc:sldMkLst>
        <pc:spChg chg="mod">
          <ac:chgData name="Abbas Heydarnoori" userId="e6c104c2-8691-4e2d-945d-562e20fb586f" providerId="ADAL" clId="{D6766B37-1945-4E68-9C40-A01FA786AE53}" dt="2023-03-19T23:14:05.614" v="2553" actId="20577"/>
          <ac:spMkLst>
            <pc:docMk/>
            <pc:sldMk cId="3776551311" sldId="276"/>
            <ac:spMk id="2" creationId="{0EED3009-2430-A233-9966-2DDBD3B1A56D}"/>
          </ac:spMkLst>
        </pc:spChg>
        <pc:spChg chg="del">
          <ac:chgData name="Abbas Heydarnoori" userId="e6c104c2-8691-4e2d-945d-562e20fb586f" providerId="ADAL" clId="{D6766B37-1945-4E68-9C40-A01FA786AE53}" dt="2023-03-19T19:16:37.068" v="1809"/>
          <ac:spMkLst>
            <pc:docMk/>
            <pc:sldMk cId="3776551311" sldId="276"/>
            <ac:spMk id="3" creationId="{C2FA63B0-A282-CB9F-D814-7DF329BC8775}"/>
          </ac:spMkLst>
        </pc:spChg>
        <pc:spChg chg="add mod">
          <ac:chgData name="Abbas Heydarnoori" userId="e6c104c2-8691-4e2d-945d-562e20fb586f" providerId="ADAL" clId="{D6766B37-1945-4E68-9C40-A01FA786AE53}" dt="2023-03-23T00:16:45.626" v="4648" actId="20577"/>
          <ac:spMkLst>
            <pc:docMk/>
            <pc:sldMk cId="3776551311" sldId="276"/>
            <ac:spMk id="5" creationId="{7A8BC1CF-C8FF-4A73-D7C5-C0B6730DF6EC}"/>
          </ac:spMkLst>
        </pc:spChg>
        <pc:picChg chg="add del mod">
          <ac:chgData name="Abbas Heydarnoori" userId="e6c104c2-8691-4e2d-945d-562e20fb586f" providerId="ADAL" clId="{D6766B37-1945-4E68-9C40-A01FA786AE53}" dt="2023-03-19T19:16:38.660" v="1810" actId="478"/>
          <ac:picMkLst>
            <pc:docMk/>
            <pc:sldMk cId="3776551311" sldId="276"/>
            <ac:picMk id="3074" creationId="{44B4E97A-48F6-EBAC-DC89-6661DBB23B40}"/>
          </ac:picMkLst>
        </pc:picChg>
      </pc:sldChg>
      <pc:sldChg chg="addSp delSp modSp new mod modClrScheme chgLayout">
        <pc:chgData name="Abbas Heydarnoori" userId="e6c104c2-8691-4e2d-945d-562e20fb586f" providerId="ADAL" clId="{D6766B37-1945-4E68-9C40-A01FA786AE53}" dt="2023-03-19T22:12:54.675" v="1926" actId="22"/>
        <pc:sldMkLst>
          <pc:docMk/>
          <pc:sldMk cId="3071242164" sldId="277"/>
        </pc:sldMkLst>
        <pc:spChg chg="del mod ord">
          <ac:chgData name="Abbas Heydarnoori" userId="e6c104c2-8691-4e2d-945d-562e20fb586f" providerId="ADAL" clId="{D6766B37-1945-4E68-9C40-A01FA786AE53}" dt="2023-03-19T19:30:20.695" v="1915" actId="700"/>
          <ac:spMkLst>
            <pc:docMk/>
            <pc:sldMk cId="3071242164" sldId="277"/>
            <ac:spMk id="2" creationId="{85AE29C3-10D3-F0B3-9A98-D12E75C1A50F}"/>
          </ac:spMkLst>
        </pc:spChg>
        <pc:spChg chg="del mod ord">
          <ac:chgData name="Abbas Heydarnoori" userId="e6c104c2-8691-4e2d-945d-562e20fb586f" providerId="ADAL" clId="{D6766B37-1945-4E68-9C40-A01FA786AE53}" dt="2023-03-19T19:30:20.695" v="1915" actId="700"/>
          <ac:spMkLst>
            <pc:docMk/>
            <pc:sldMk cId="3071242164" sldId="277"/>
            <ac:spMk id="3" creationId="{681E2034-BC49-1726-3104-9BB6924D8BE7}"/>
          </ac:spMkLst>
        </pc:spChg>
        <pc:spChg chg="del">
          <ac:chgData name="Abbas Heydarnoori" userId="e6c104c2-8691-4e2d-945d-562e20fb586f" providerId="ADAL" clId="{D6766B37-1945-4E68-9C40-A01FA786AE53}" dt="2023-03-19T19:30:20.695" v="1915" actId="700"/>
          <ac:spMkLst>
            <pc:docMk/>
            <pc:sldMk cId="3071242164" sldId="277"/>
            <ac:spMk id="4" creationId="{9370827C-0787-AD1C-C45E-8CCEBA17BCAE}"/>
          </ac:spMkLst>
        </pc:spChg>
        <pc:spChg chg="mod ord">
          <ac:chgData name="Abbas Heydarnoori" userId="e6c104c2-8691-4e2d-945d-562e20fb586f" providerId="ADAL" clId="{D6766B37-1945-4E68-9C40-A01FA786AE53}" dt="2023-03-19T19:30:20.695" v="1915" actId="700"/>
          <ac:spMkLst>
            <pc:docMk/>
            <pc:sldMk cId="3071242164" sldId="277"/>
            <ac:spMk id="5" creationId="{CE43F4FE-F8F6-1372-1FC0-FDD5D73410A4}"/>
          </ac:spMkLst>
        </pc:spChg>
        <pc:spChg chg="add mod ord">
          <ac:chgData name="Abbas Heydarnoori" userId="e6c104c2-8691-4e2d-945d-562e20fb586f" providerId="ADAL" clId="{D6766B37-1945-4E68-9C40-A01FA786AE53}" dt="2023-03-19T19:30:25.576" v="1925" actId="20577"/>
          <ac:spMkLst>
            <pc:docMk/>
            <pc:sldMk cId="3071242164" sldId="277"/>
            <ac:spMk id="6" creationId="{8D620B83-57C5-D59D-9586-AA93616404C5}"/>
          </ac:spMkLst>
        </pc:spChg>
        <pc:spChg chg="add del mod ord">
          <ac:chgData name="Abbas Heydarnoori" userId="e6c104c2-8691-4e2d-945d-562e20fb586f" providerId="ADAL" clId="{D6766B37-1945-4E68-9C40-A01FA786AE53}" dt="2023-03-19T22:12:54.675" v="1926" actId="22"/>
          <ac:spMkLst>
            <pc:docMk/>
            <pc:sldMk cId="3071242164" sldId="277"/>
            <ac:spMk id="7" creationId="{5DCE6901-B049-5F65-86AE-D19FEB853D05}"/>
          </ac:spMkLst>
        </pc:spChg>
        <pc:picChg chg="add mod ord">
          <ac:chgData name="Abbas Heydarnoori" userId="e6c104c2-8691-4e2d-945d-562e20fb586f" providerId="ADAL" clId="{D6766B37-1945-4E68-9C40-A01FA786AE53}" dt="2023-03-19T22:12:54.675" v="1926" actId="22"/>
          <ac:picMkLst>
            <pc:docMk/>
            <pc:sldMk cId="3071242164" sldId="277"/>
            <ac:picMk id="9" creationId="{74029470-D763-D41F-23E3-5D5E4AA3D367}"/>
          </ac:picMkLst>
        </pc:picChg>
      </pc:sldChg>
      <pc:sldChg chg="modSp new mod">
        <pc:chgData name="Abbas Heydarnoori" userId="e6c104c2-8691-4e2d-945d-562e20fb586f" providerId="ADAL" clId="{D6766B37-1945-4E68-9C40-A01FA786AE53}" dt="2023-03-22T21:09:19.537" v="4047" actId="20577"/>
        <pc:sldMkLst>
          <pc:docMk/>
          <pc:sldMk cId="148667345" sldId="278"/>
        </pc:sldMkLst>
        <pc:spChg chg="mod">
          <ac:chgData name="Abbas Heydarnoori" userId="e6c104c2-8691-4e2d-945d-562e20fb586f" providerId="ADAL" clId="{D6766B37-1945-4E68-9C40-A01FA786AE53}" dt="2023-03-19T23:12:23.975" v="2508" actId="20577"/>
          <ac:spMkLst>
            <pc:docMk/>
            <pc:sldMk cId="148667345" sldId="278"/>
            <ac:spMk id="2" creationId="{1A5AD48F-8FAE-A1EE-B8D9-61F38DF2A6F6}"/>
          </ac:spMkLst>
        </pc:spChg>
        <pc:spChg chg="mod">
          <ac:chgData name="Abbas Heydarnoori" userId="e6c104c2-8691-4e2d-945d-562e20fb586f" providerId="ADAL" clId="{D6766B37-1945-4E68-9C40-A01FA786AE53}" dt="2023-03-22T21:09:19.537" v="4047" actId="20577"/>
          <ac:spMkLst>
            <pc:docMk/>
            <pc:sldMk cId="148667345" sldId="278"/>
            <ac:spMk id="3" creationId="{525C3F45-9887-9C82-AA17-83F9C6329099}"/>
          </ac:spMkLst>
        </pc:spChg>
      </pc:sldChg>
      <pc:sldChg chg="modSp add mod">
        <pc:chgData name="Abbas Heydarnoori" userId="e6c104c2-8691-4e2d-945d-562e20fb586f" providerId="ADAL" clId="{D6766B37-1945-4E68-9C40-A01FA786AE53}" dt="2023-03-22T21:40:45.244" v="4158" actId="14"/>
        <pc:sldMkLst>
          <pc:docMk/>
          <pc:sldMk cId="4216791754" sldId="279"/>
        </pc:sldMkLst>
        <pc:spChg chg="mod">
          <ac:chgData name="Abbas Heydarnoori" userId="e6c104c2-8691-4e2d-945d-562e20fb586f" providerId="ADAL" clId="{D6766B37-1945-4E68-9C40-A01FA786AE53}" dt="2023-03-22T21:40:12.898" v="4150" actId="20577"/>
          <ac:spMkLst>
            <pc:docMk/>
            <pc:sldMk cId="4216791754" sldId="279"/>
            <ac:spMk id="2" creationId="{0EED3009-2430-A233-9966-2DDBD3B1A56D}"/>
          </ac:spMkLst>
        </pc:spChg>
        <pc:spChg chg="mod">
          <ac:chgData name="Abbas Heydarnoori" userId="e6c104c2-8691-4e2d-945d-562e20fb586f" providerId="ADAL" clId="{D6766B37-1945-4E68-9C40-A01FA786AE53}" dt="2023-03-22T21:40:45.244" v="4158" actId="14"/>
          <ac:spMkLst>
            <pc:docMk/>
            <pc:sldMk cId="4216791754" sldId="279"/>
            <ac:spMk id="5" creationId="{7A8BC1CF-C8FF-4A73-D7C5-C0B6730DF6EC}"/>
          </ac:spMkLst>
        </pc:spChg>
      </pc:sldChg>
      <pc:sldChg chg="modSp new mod">
        <pc:chgData name="Abbas Heydarnoori" userId="e6c104c2-8691-4e2d-945d-562e20fb586f" providerId="ADAL" clId="{D6766B37-1945-4E68-9C40-A01FA786AE53}" dt="2023-03-20T00:14:05.566" v="2830" actId="6549"/>
        <pc:sldMkLst>
          <pc:docMk/>
          <pc:sldMk cId="1335983244" sldId="280"/>
        </pc:sldMkLst>
        <pc:spChg chg="mod">
          <ac:chgData name="Abbas Heydarnoori" userId="e6c104c2-8691-4e2d-945d-562e20fb586f" providerId="ADAL" clId="{D6766B37-1945-4E68-9C40-A01FA786AE53}" dt="2023-03-20T00:08:57.425" v="2733" actId="20577"/>
          <ac:spMkLst>
            <pc:docMk/>
            <pc:sldMk cId="1335983244" sldId="280"/>
            <ac:spMk id="2" creationId="{E60BAA01-58D1-A740-0CB6-93217799B485}"/>
          </ac:spMkLst>
        </pc:spChg>
        <pc:spChg chg="mod">
          <ac:chgData name="Abbas Heydarnoori" userId="e6c104c2-8691-4e2d-945d-562e20fb586f" providerId="ADAL" clId="{D6766B37-1945-4E68-9C40-A01FA786AE53}" dt="2023-03-20T00:14:05.566" v="2830" actId="6549"/>
          <ac:spMkLst>
            <pc:docMk/>
            <pc:sldMk cId="1335983244" sldId="280"/>
            <ac:spMk id="3" creationId="{742C3AFF-6826-4631-7F17-C5F852669E9C}"/>
          </ac:spMkLst>
        </pc:spChg>
      </pc:sldChg>
      <pc:sldChg chg="modSp new mod">
        <pc:chgData name="Abbas Heydarnoori" userId="e6c104c2-8691-4e2d-945d-562e20fb586f" providerId="ADAL" clId="{D6766B37-1945-4E68-9C40-A01FA786AE53}" dt="2023-03-23T22:41:57.148" v="4674" actId="20577"/>
        <pc:sldMkLst>
          <pc:docMk/>
          <pc:sldMk cId="1453901871" sldId="281"/>
        </pc:sldMkLst>
        <pc:spChg chg="mod">
          <ac:chgData name="Abbas Heydarnoori" userId="e6c104c2-8691-4e2d-945d-562e20fb586f" providerId="ADAL" clId="{D6766B37-1945-4E68-9C40-A01FA786AE53}" dt="2023-03-20T00:14:29.886" v="2841"/>
          <ac:spMkLst>
            <pc:docMk/>
            <pc:sldMk cId="1453901871" sldId="281"/>
            <ac:spMk id="2" creationId="{83B4E06F-E00F-0353-AC2B-12E814645C80}"/>
          </ac:spMkLst>
        </pc:spChg>
        <pc:spChg chg="mod">
          <ac:chgData name="Abbas Heydarnoori" userId="e6c104c2-8691-4e2d-945d-562e20fb586f" providerId="ADAL" clId="{D6766B37-1945-4E68-9C40-A01FA786AE53}" dt="2023-03-23T22:41:57.148" v="4674" actId="20577"/>
          <ac:spMkLst>
            <pc:docMk/>
            <pc:sldMk cId="1453901871" sldId="281"/>
            <ac:spMk id="3" creationId="{A3C0427A-2E2C-D5DC-B929-B4D3E2E86CFE}"/>
          </ac:spMkLst>
        </pc:spChg>
      </pc:sldChg>
      <pc:sldChg chg="modSp new mod">
        <pc:chgData name="Abbas Heydarnoori" userId="e6c104c2-8691-4e2d-945d-562e20fb586f" providerId="ADAL" clId="{D6766B37-1945-4E68-9C40-A01FA786AE53}" dt="2023-03-22T17:17:43.316" v="3782" actId="207"/>
        <pc:sldMkLst>
          <pc:docMk/>
          <pc:sldMk cId="156395791" sldId="282"/>
        </pc:sldMkLst>
        <pc:spChg chg="mod">
          <ac:chgData name="Abbas Heydarnoori" userId="e6c104c2-8691-4e2d-945d-562e20fb586f" providerId="ADAL" clId="{D6766B37-1945-4E68-9C40-A01FA786AE53}" dt="2023-03-20T03:24:08.503" v="3440" actId="20577"/>
          <ac:spMkLst>
            <pc:docMk/>
            <pc:sldMk cId="156395791" sldId="282"/>
            <ac:spMk id="2" creationId="{E9CE5FAE-148E-314A-D52C-15111774C497}"/>
          </ac:spMkLst>
        </pc:spChg>
        <pc:spChg chg="mod">
          <ac:chgData name="Abbas Heydarnoori" userId="e6c104c2-8691-4e2d-945d-562e20fb586f" providerId="ADAL" clId="{D6766B37-1945-4E68-9C40-A01FA786AE53}" dt="2023-03-22T17:17:43.316" v="3782" actId="207"/>
          <ac:spMkLst>
            <pc:docMk/>
            <pc:sldMk cId="156395791" sldId="282"/>
            <ac:spMk id="3" creationId="{91ACE6F2-DD60-17D5-10BB-5F9479F114C2}"/>
          </ac:spMkLst>
        </pc:spChg>
      </pc:sldChg>
      <pc:sldChg chg="modSp add mod">
        <pc:chgData name="Abbas Heydarnoori" userId="e6c104c2-8691-4e2d-945d-562e20fb586f" providerId="ADAL" clId="{D6766B37-1945-4E68-9C40-A01FA786AE53}" dt="2023-03-22T21:42:11.152" v="4206" actId="20577"/>
        <pc:sldMkLst>
          <pc:docMk/>
          <pc:sldMk cId="3623522126" sldId="283"/>
        </pc:sldMkLst>
        <pc:spChg chg="mod">
          <ac:chgData name="Abbas Heydarnoori" userId="e6c104c2-8691-4e2d-945d-562e20fb586f" providerId="ADAL" clId="{D6766B37-1945-4E68-9C40-A01FA786AE53}" dt="2023-03-22T21:41:09.378" v="4196" actId="20577"/>
          <ac:spMkLst>
            <pc:docMk/>
            <pc:sldMk cId="3623522126" sldId="283"/>
            <ac:spMk id="2" creationId="{0EED3009-2430-A233-9966-2DDBD3B1A56D}"/>
          </ac:spMkLst>
        </pc:spChg>
        <pc:spChg chg="mod">
          <ac:chgData name="Abbas Heydarnoori" userId="e6c104c2-8691-4e2d-945d-562e20fb586f" providerId="ADAL" clId="{D6766B37-1945-4E68-9C40-A01FA786AE53}" dt="2023-03-22T21:42:11.152" v="4206" actId="20577"/>
          <ac:spMkLst>
            <pc:docMk/>
            <pc:sldMk cId="3623522126" sldId="283"/>
            <ac:spMk id="5" creationId="{7A8BC1CF-C8FF-4A73-D7C5-C0B6730DF6EC}"/>
          </ac:spMkLst>
        </pc:spChg>
      </pc:sldChg>
      <pc:sldChg chg="addSp delSp modSp new mod modClrScheme chgLayout">
        <pc:chgData name="Abbas Heydarnoori" userId="e6c104c2-8691-4e2d-945d-562e20fb586f" providerId="ADAL" clId="{D6766B37-1945-4E68-9C40-A01FA786AE53}" dt="2023-03-22T23:00:35.403" v="4542" actId="20577"/>
        <pc:sldMkLst>
          <pc:docMk/>
          <pc:sldMk cId="821889562" sldId="284"/>
        </pc:sldMkLst>
        <pc:spChg chg="del mod ord">
          <ac:chgData name="Abbas Heydarnoori" userId="e6c104c2-8691-4e2d-945d-562e20fb586f" providerId="ADAL" clId="{D6766B37-1945-4E68-9C40-A01FA786AE53}" dt="2023-03-22T22:29:22.109" v="4223" actId="700"/>
          <ac:spMkLst>
            <pc:docMk/>
            <pc:sldMk cId="821889562" sldId="284"/>
            <ac:spMk id="2" creationId="{6C62276D-3A8D-4865-0544-ECB6650CFD15}"/>
          </ac:spMkLst>
        </pc:spChg>
        <pc:spChg chg="del mod ord">
          <ac:chgData name="Abbas Heydarnoori" userId="e6c104c2-8691-4e2d-945d-562e20fb586f" providerId="ADAL" clId="{D6766B37-1945-4E68-9C40-A01FA786AE53}" dt="2023-03-22T22:29:22.109" v="4223" actId="700"/>
          <ac:spMkLst>
            <pc:docMk/>
            <pc:sldMk cId="821889562" sldId="284"/>
            <ac:spMk id="3" creationId="{23967BFE-04C9-5F86-871D-DD7B06F9BED0}"/>
          </ac:spMkLst>
        </pc:spChg>
        <pc:spChg chg="mod ord">
          <ac:chgData name="Abbas Heydarnoori" userId="e6c104c2-8691-4e2d-945d-562e20fb586f" providerId="ADAL" clId="{D6766B37-1945-4E68-9C40-A01FA786AE53}" dt="2023-03-22T22:29:22.109" v="4223" actId="700"/>
          <ac:spMkLst>
            <pc:docMk/>
            <pc:sldMk cId="821889562" sldId="284"/>
            <ac:spMk id="4" creationId="{8BD1912F-1F11-4A03-0A48-2B64EA02824B}"/>
          </ac:spMkLst>
        </pc:spChg>
        <pc:spChg chg="add mod ord">
          <ac:chgData name="Abbas Heydarnoori" userId="e6c104c2-8691-4e2d-945d-562e20fb586f" providerId="ADAL" clId="{D6766B37-1945-4E68-9C40-A01FA786AE53}" dt="2023-03-22T23:00:35.403" v="4542" actId="20577"/>
          <ac:spMkLst>
            <pc:docMk/>
            <pc:sldMk cId="821889562" sldId="284"/>
            <ac:spMk id="5" creationId="{D605B0A1-F3E5-8DCA-3B1D-16CC83B323DE}"/>
          </ac:spMkLst>
        </pc:spChg>
        <pc:spChg chg="add mod ord">
          <ac:chgData name="Abbas Heydarnoori" userId="e6c104c2-8691-4e2d-945d-562e20fb586f" providerId="ADAL" clId="{D6766B37-1945-4E68-9C40-A01FA786AE53}" dt="2023-03-22T22:29:46.675" v="4229"/>
          <ac:spMkLst>
            <pc:docMk/>
            <pc:sldMk cId="821889562" sldId="284"/>
            <ac:spMk id="6" creationId="{1DCF40F8-8B5D-BD6A-BFD2-05CED4D91F23}"/>
          </ac:spMkLst>
        </pc:spChg>
      </pc:sldChg>
      <pc:sldChg chg="addSp delSp modSp new mod setBg">
        <pc:chgData name="Abbas Heydarnoori" userId="e6c104c2-8691-4e2d-945d-562e20fb586f" providerId="ADAL" clId="{D6766B37-1945-4E68-9C40-A01FA786AE53}" dt="2023-03-22T23:05:48.412" v="4584" actId="1076"/>
        <pc:sldMkLst>
          <pc:docMk/>
          <pc:sldMk cId="1342241944" sldId="285"/>
        </pc:sldMkLst>
        <pc:spChg chg="mod ord">
          <ac:chgData name="Abbas Heydarnoori" userId="e6c104c2-8691-4e2d-945d-562e20fb586f" providerId="ADAL" clId="{D6766B37-1945-4E68-9C40-A01FA786AE53}" dt="2023-03-22T23:05:10.225" v="4577" actId="26606"/>
          <ac:spMkLst>
            <pc:docMk/>
            <pc:sldMk cId="1342241944" sldId="285"/>
            <ac:spMk id="2" creationId="{BCC06FA7-1F41-1D56-2A48-B63952E41592}"/>
          </ac:spMkLst>
        </pc:spChg>
        <pc:spChg chg="add del">
          <ac:chgData name="Abbas Heydarnoori" userId="e6c104c2-8691-4e2d-945d-562e20fb586f" providerId="ADAL" clId="{D6766B37-1945-4E68-9C40-A01FA786AE53}" dt="2023-03-22T23:04:47.045" v="4567" actId="26606"/>
          <ac:spMkLst>
            <pc:docMk/>
            <pc:sldMk cId="1342241944" sldId="285"/>
            <ac:spMk id="8" creationId="{4A245FE6-215D-4960-A72E-F17799B36C3C}"/>
          </ac:spMkLst>
        </pc:spChg>
        <pc:spChg chg="add del">
          <ac:chgData name="Abbas Heydarnoori" userId="e6c104c2-8691-4e2d-945d-562e20fb586f" providerId="ADAL" clId="{D6766B37-1945-4E68-9C40-A01FA786AE53}" dt="2023-03-22T23:04:47.045" v="4567" actId="26606"/>
          <ac:spMkLst>
            <pc:docMk/>
            <pc:sldMk cId="1342241944" sldId="285"/>
            <ac:spMk id="9" creationId="{69593CA6-A2D3-4F13-8CBB-F20B57CE0117}"/>
          </ac:spMkLst>
        </pc:spChg>
        <pc:spChg chg="add del">
          <ac:chgData name="Abbas Heydarnoori" userId="e6c104c2-8691-4e2d-945d-562e20fb586f" providerId="ADAL" clId="{D6766B37-1945-4E68-9C40-A01FA786AE53}" dt="2023-03-22T23:04:47.045" v="4567" actId="26606"/>
          <ac:spMkLst>
            <pc:docMk/>
            <pc:sldMk cId="1342241944" sldId="285"/>
            <ac:spMk id="10" creationId="{7EE0EE87-1A17-4518-8CBE-EFCFFA0DD373}"/>
          </ac:spMkLst>
        </pc:spChg>
        <pc:spChg chg="add del">
          <ac:chgData name="Abbas Heydarnoori" userId="e6c104c2-8691-4e2d-945d-562e20fb586f" providerId="ADAL" clId="{D6766B37-1945-4E68-9C40-A01FA786AE53}" dt="2023-03-22T23:03:51.977" v="4545" actId="26606"/>
          <ac:spMkLst>
            <pc:docMk/>
            <pc:sldMk cId="1342241944" sldId="285"/>
            <ac:spMk id="11" creationId="{626A9DD5-6BDB-4513-9536-7CE5BABC7178}"/>
          </ac:spMkLst>
        </pc:spChg>
        <pc:spChg chg="add del">
          <ac:chgData name="Abbas Heydarnoori" userId="e6c104c2-8691-4e2d-945d-562e20fb586f" providerId="ADAL" clId="{D6766B37-1945-4E68-9C40-A01FA786AE53}" dt="2023-03-22T23:04:50.516" v="4569" actId="26606"/>
          <ac:spMkLst>
            <pc:docMk/>
            <pc:sldMk cId="1342241944" sldId="285"/>
            <ac:spMk id="12" creationId="{625D21F7-7E28-4321-B5E5-12CC458BD2D1}"/>
          </ac:spMkLst>
        </pc:spChg>
        <pc:spChg chg="add del">
          <ac:chgData name="Abbas Heydarnoori" userId="e6c104c2-8691-4e2d-945d-562e20fb586f" providerId="ADAL" clId="{D6766B37-1945-4E68-9C40-A01FA786AE53}" dt="2023-03-22T23:03:51.977" v="4545" actId="26606"/>
          <ac:spMkLst>
            <pc:docMk/>
            <pc:sldMk cId="1342241944" sldId="285"/>
            <ac:spMk id="13" creationId="{D36EF81D-DB27-4C08-8C76-379CAF5B3B40}"/>
          </ac:spMkLst>
        </pc:spChg>
        <pc:spChg chg="add del">
          <ac:chgData name="Abbas Heydarnoori" userId="e6c104c2-8691-4e2d-945d-562e20fb586f" providerId="ADAL" clId="{D6766B37-1945-4E68-9C40-A01FA786AE53}" dt="2023-03-22T23:03:51.977" v="4545" actId="26606"/>
          <ac:spMkLst>
            <pc:docMk/>
            <pc:sldMk cId="1342241944" sldId="285"/>
            <ac:spMk id="15" creationId="{AF337D08-4BDB-4040-8EDF-4C863405739F}"/>
          </ac:spMkLst>
        </pc:spChg>
        <pc:spChg chg="add del">
          <ac:chgData name="Abbas Heydarnoori" userId="e6c104c2-8691-4e2d-945d-562e20fb586f" providerId="ADAL" clId="{D6766B37-1945-4E68-9C40-A01FA786AE53}" dt="2023-03-22T23:03:51.977" v="4545" actId="26606"/>
          <ac:spMkLst>
            <pc:docMk/>
            <pc:sldMk cId="1342241944" sldId="285"/>
            <ac:spMk id="17" creationId="{DF12E18F-F854-4E6E-BC45-DF1043B7D896}"/>
          </ac:spMkLst>
        </pc:spChg>
        <pc:spChg chg="add del">
          <ac:chgData name="Abbas Heydarnoori" userId="e6c104c2-8691-4e2d-945d-562e20fb586f" providerId="ADAL" clId="{D6766B37-1945-4E68-9C40-A01FA786AE53}" dt="2023-03-22T23:03:51.977" v="4545" actId="26606"/>
          <ac:spMkLst>
            <pc:docMk/>
            <pc:sldMk cId="1342241944" sldId="285"/>
            <ac:spMk id="19" creationId="{433AEA73-C705-40E7-9AB8-83ED305DCBEC}"/>
          </ac:spMkLst>
        </pc:spChg>
        <pc:spChg chg="add del">
          <ac:chgData name="Abbas Heydarnoori" userId="e6c104c2-8691-4e2d-945d-562e20fb586f" providerId="ADAL" clId="{D6766B37-1945-4E68-9C40-A01FA786AE53}" dt="2023-03-22T23:03:56.191" v="4547" actId="26606"/>
          <ac:spMkLst>
            <pc:docMk/>
            <pc:sldMk cId="1342241944" sldId="285"/>
            <ac:spMk id="21" creationId="{16252B3A-05BB-4748-B9EA-C30988E39F90}"/>
          </ac:spMkLst>
        </pc:spChg>
        <pc:spChg chg="add del">
          <ac:chgData name="Abbas Heydarnoori" userId="e6c104c2-8691-4e2d-945d-562e20fb586f" providerId="ADAL" clId="{D6766B37-1945-4E68-9C40-A01FA786AE53}" dt="2023-03-22T23:03:56.191" v="4547" actId="26606"/>
          <ac:spMkLst>
            <pc:docMk/>
            <pc:sldMk cId="1342241944" sldId="285"/>
            <ac:spMk id="22" creationId="{B0AFED52-2600-4804-AD20-A48030C50984}"/>
          </ac:spMkLst>
        </pc:spChg>
        <pc:spChg chg="add del">
          <ac:chgData name="Abbas Heydarnoori" userId="e6c104c2-8691-4e2d-945d-562e20fb586f" providerId="ADAL" clId="{D6766B37-1945-4E68-9C40-A01FA786AE53}" dt="2023-03-22T23:03:56.191" v="4547" actId="26606"/>
          <ac:spMkLst>
            <pc:docMk/>
            <pc:sldMk cId="1342241944" sldId="285"/>
            <ac:spMk id="23" creationId="{B65A894E-F0CA-4F85-A8E2-446D1F62C143}"/>
          </ac:spMkLst>
        </pc:spChg>
        <pc:spChg chg="add del">
          <ac:chgData name="Abbas Heydarnoori" userId="e6c104c2-8691-4e2d-945d-562e20fb586f" providerId="ADAL" clId="{D6766B37-1945-4E68-9C40-A01FA786AE53}" dt="2023-03-22T23:03:59.434" v="4549" actId="26606"/>
          <ac:spMkLst>
            <pc:docMk/>
            <pc:sldMk cId="1342241944" sldId="285"/>
            <ac:spMk id="25" creationId="{FDAE2258-BA55-4A3F-9B9F-EB4D2A5837B5}"/>
          </ac:spMkLst>
        </pc:spChg>
        <pc:spChg chg="add del">
          <ac:chgData name="Abbas Heydarnoori" userId="e6c104c2-8691-4e2d-945d-562e20fb586f" providerId="ADAL" clId="{D6766B37-1945-4E68-9C40-A01FA786AE53}" dt="2023-03-22T23:04:02.326" v="4551" actId="26606"/>
          <ac:spMkLst>
            <pc:docMk/>
            <pc:sldMk cId="1342241944" sldId="285"/>
            <ac:spMk id="27" creationId="{A3A93F36-A3CE-448B-BA00-FC0300AA8EDD}"/>
          </ac:spMkLst>
        </pc:spChg>
        <pc:spChg chg="add del">
          <ac:chgData name="Abbas Heydarnoori" userId="e6c104c2-8691-4e2d-945d-562e20fb586f" providerId="ADAL" clId="{D6766B37-1945-4E68-9C40-A01FA786AE53}" dt="2023-03-22T23:04:02.326" v="4551" actId="26606"/>
          <ac:spMkLst>
            <pc:docMk/>
            <pc:sldMk cId="1342241944" sldId="285"/>
            <ac:spMk id="28" creationId="{A8DF542A-AECF-4920-B91A-4605B62A452F}"/>
          </ac:spMkLst>
        </pc:spChg>
        <pc:spChg chg="add del">
          <ac:chgData name="Abbas Heydarnoori" userId="e6c104c2-8691-4e2d-945d-562e20fb586f" providerId="ADAL" clId="{D6766B37-1945-4E68-9C40-A01FA786AE53}" dt="2023-03-22T23:04:04.390" v="4553" actId="26606"/>
          <ac:spMkLst>
            <pc:docMk/>
            <pc:sldMk cId="1342241944" sldId="285"/>
            <ac:spMk id="31" creationId="{EC6CC55B-5B90-4328-9423-E29438FB9B8C}"/>
          </ac:spMkLst>
        </pc:spChg>
        <pc:spChg chg="add del">
          <ac:chgData name="Abbas Heydarnoori" userId="e6c104c2-8691-4e2d-945d-562e20fb586f" providerId="ADAL" clId="{D6766B37-1945-4E68-9C40-A01FA786AE53}" dt="2023-03-22T23:04:10.527" v="4555" actId="26606"/>
          <ac:spMkLst>
            <pc:docMk/>
            <pc:sldMk cId="1342241944" sldId="285"/>
            <ac:spMk id="33" creationId="{A3A93F36-A3CE-448B-BA00-FC0300AA8EDD}"/>
          </ac:spMkLst>
        </pc:spChg>
        <pc:spChg chg="add del">
          <ac:chgData name="Abbas Heydarnoori" userId="e6c104c2-8691-4e2d-945d-562e20fb586f" providerId="ADAL" clId="{D6766B37-1945-4E68-9C40-A01FA786AE53}" dt="2023-03-22T23:04:10.527" v="4555" actId="26606"/>
          <ac:spMkLst>
            <pc:docMk/>
            <pc:sldMk cId="1342241944" sldId="285"/>
            <ac:spMk id="34" creationId="{A8DF542A-AECF-4920-B91A-4605B62A452F}"/>
          </ac:spMkLst>
        </pc:spChg>
        <pc:spChg chg="add del">
          <ac:chgData name="Abbas Heydarnoori" userId="e6c104c2-8691-4e2d-945d-562e20fb586f" providerId="ADAL" clId="{D6766B37-1945-4E68-9C40-A01FA786AE53}" dt="2023-03-22T23:04:12.221" v="4557" actId="26606"/>
          <ac:spMkLst>
            <pc:docMk/>
            <pc:sldMk cId="1342241944" sldId="285"/>
            <ac:spMk id="37" creationId="{1DC9435E-09E5-4C60-8912-B8DE9B996027}"/>
          </ac:spMkLst>
        </pc:spChg>
        <pc:spChg chg="add del">
          <ac:chgData name="Abbas Heydarnoori" userId="e6c104c2-8691-4e2d-945d-562e20fb586f" providerId="ADAL" clId="{D6766B37-1945-4E68-9C40-A01FA786AE53}" dt="2023-03-22T23:04:15.894" v="4559" actId="26606"/>
          <ac:spMkLst>
            <pc:docMk/>
            <pc:sldMk cId="1342241944" sldId="285"/>
            <ac:spMk id="39" creationId="{9A1467FC-2962-4672-99CA-75948CE594A9}"/>
          </ac:spMkLst>
        </pc:spChg>
        <pc:spChg chg="add del">
          <ac:chgData name="Abbas Heydarnoori" userId="e6c104c2-8691-4e2d-945d-562e20fb586f" providerId="ADAL" clId="{D6766B37-1945-4E68-9C40-A01FA786AE53}" dt="2023-03-22T23:04:15.894" v="4559" actId="26606"/>
          <ac:spMkLst>
            <pc:docMk/>
            <pc:sldMk cId="1342241944" sldId="285"/>
            <ac:spMk id="40" creationId="{CCDF8372-4F09-469F-80A8-9079C65D5B1F}"/>
          </ac:spMkLst>
        </pc:spChg>
        <pc:spChg chg="add del">
          <ac:chgData name="Abbas Heydarnoori" userId="e6c104c2-8691-4e2d-945d-562e20fb586f" providerId="ADAL" clId="{D6766B37-1945-4E68-9C40-A01FA786AE53}" dt="2023-03-22T23:04:15.894" v="4559" actId="26606"/>
          <ac:spMkLst>
            <pc:docMk/>
            <pc:sldMk cId="1342241944" sldId="285"/>
            <ac:spMk id="41" creationId="{B527A72A-2E98-4EF7-B8A3-5C04FC10134F}"/>
          </ac:spMkLst>
        </pc:spChg>
        <pc:spChg chg="add del">
          <ac:chgData name="Abbas Heydarnoori" userId="e6c104c2-8691-4e2d-945d-562e20fb586f" providerId="ADAL" clId="{D6766B37-1945-4E68-9C40-A01FA786AE53}" dt="2023-03-22T23:04:21.960" v="4561" actId="26606"/>
          <ac:spMkLst>
            <pc:docMk/>
            <pc:sldMk cId="1342241944" sldId="285"/>
            <ac:spMk id="43" creationId="{FDAE2258-BA55-4A3F-9B9F-EB4D2A5837B5}"/>
          </ac:spMkLst>
        </pc:spChg>
        <pc:spChg chg="add del">
          <ac:chgData name="Abbas Heydarnoori" userId="e6c104c2-8691-4e2d-945d-562e20fb586f" providerId="ADAL" clId="{D6766B37-1945-4E68-9C40-A01FA786AE53}" dt="2023-03-22T23:04:44.957" v="4563" actId="26606"/>
          <ac:spMkLst>
            <pc:docMk/>
            <pc:sldMk cId="1342241944" sldId="285"/>
            <ac:spMk id="45" creationId="{626A9DD5-6BDB-4513-9536-7CE5BABC7178}"/>
          </ac:spMkLst>
        </pc:spChg>
        <pc:spChg chg="add del">
          <ac:chgData name="Abbas Heydarnoori" userId="e6c104c2-8691-4e2d-945d-562e20fb586f" providerId="ADAL" clId="{D6766B37-1945-4E68-9C40-A01FA786AE53}" dt="2023-03-22T23:04:44.957" v="4563" actId="26606"/>
          <ac:spMkLst>
            <pc:docMk/>
            <pc:sldMk cId="1342241944" sldId="285"/>
            <ac:spMk id="46" creationId="{D36EF81D-DB27-4C08-8C76-379CAF5B3B40}"/>
          </ac:spMkLst>
        </pc:spChg>
        <pc:spChg chg="add del">
          <ac:chgData name="Abbas Heydarnoori" userId="e6c104c2-8691-4e2d-945d-562e20fb586f" providerId="ADAL" clId="{D6766B37-1945-4E68-9C40-A01FA786AE53}" dt="2023-03-22T23:04:44.957" v="4563" actId="26606"/>
          <ac:spMkLst>
            <pc:docMk/>
            <pc:sldMk cId="1342241944" sldId="285"/>
            <ac:spMk id="47" creationId="{AF337D08-4BDB-4040-8EDF-4C863405739F}"/>
          </ac:spMkLst>
        </pc:spChg>
        <pc:spChg chg="add del">
          <ac:chgData name="Abbas Heydarnoori" userId="e6c104c2-8691-4e2d-945d-562e20fb586f" providerId="ADAL" clId="{D6766B37-1945-4E68-9C40-A01FA786AE53}" dt="2023-03-22T23:04:44.957" v="4563" actId="26606"/>
          <ac:spMkLst>
            <pc:docMk/>
            <pc:sldMk cId="1342241944" sldId="285"/>
            <ac:spMk id="48" creationId="{DF12E18F-F854-4E6E-BC45-DF1043B7D896}"/>
          </ac:spMkLst>
        </pc:spChg>
        <pc:spChg chg="add del">
          <ac:chgData name="Abbas Heydarnoori" userId="e6c104c2-8691-4e2d-945d-562e20fb586f" providerId="ADAL" clId="{D6766B37-1945-4E68-9C40-A01FA786AE53}" dt="2023-03-22T23:04:44.957" v="4563" actId="26606"/>
          <ac:spMkLst>
            <pc:docMk/>
            <pc:sldMk cId="1342241944" sldId="285"/>
            <ac:spMk id="49" creationId="{433AEA73-C705-40E7-9AB8-83ED305DCBEC}"/>
          </ac:spMkLst>
        </pc:spChg>
        <pc:picChg chg="add mod ord">
          <ac:chgData name="Abbas Heydarnoori" userId="e6c104c2-8691-4e2d-945d-562e20fb586f" providerId="ADAL" clId="{D6766B37-1945-4E68-9C40-A01FA786AE53}" dt="2023-03-22T23:05:43.324" v="4583" actId="1076"/>
          <ac:picMkLst>
            <pc:docMk/>
            <pc:sldMk cId="1342241944" sldId="285"/>
            <ac:picMk id="4" creationId="{58A116A8-3181-B575-6633-FACC08E930B2}"/>
          </ac:picMkLst>
        </pc:picChg>
        <pc:picChg chg="add del mod">
          <ac:chgData name="Abbas Heydarnoori" userId="e6c104c2-8691-4e2d-945d-562e20fb586f" providerId="ADAL" clId="{D6766B37-1945-4E68-9C40-A01FA786AE53}" dt="2023-03-22T23:05:48.412" v="4584" actId="1076"/>
          <ac:picMkLst>
            <pc:docMk/>
            <pc:sldMk cId="1342241944" sldId="285"/>
            <ac:picMk id="6" creationId="{F5C453BA-A78E-94D7-8D0F-169004319FC6}"/>
          </ac:picMkLst>
        </pc:picChg>
        <pc:cxnChg chg="add del">
          <ac:chgData name="Abbas Heydarnoori" userId="e6c104c2-8691-4e2d-945d-562e20fb586f" providerId="ADAL" clId="{D6766B37-1945-4E68-9C40-A01FA786AE53}" dt="2023-03-22T23:04:02.326" v="4551" actId="26606"/>
          <ac:cxnSpMkLst>
            <pc:docMk/>
            <pc:sldMk cId="1342241944" sldId="285"/>
            <ac:cxnSpMk id="29" creationId="{70C70F52-156C-4880-991F-296A9628FFB6}"/>
          </ac:cxnSpMkLst>
        </pc:cxnChg>
        <pc:cxnChg chg="add del">
          <ac:chgData name="Abbas Heydarnoori" userId="e6c104c2-8691-4e2d-945d-562e20fb586f" providerId="ADAL" clId="{D6766B37-1945-4E68-9C40-A01FA786AE53}" dt="2023-03-22T23:04:10.527" v="4555" actId="26606"/>
          <ac:cxnSpMkLst>
            <pc:docMk/>
            <pc:sldMk cId="1342241944" sldId="285"/>
            <ac:cxnSpMk id="35" creationId="{70C70F52-156C-4880-991F-296A9628FFB6}"/>
          </ac:cxnSpMkLst>
        </pc:cxnChg>
      </pc:sldChg>
      <pc:sldChg chg="addSp modSp new mod">
        <pc:chgData name="Abbas Heydarnoori" userId="e6c104c2-8691-4e2d-945d-562e20fb586f" providerId="ADAL" clId="{D6766B37-1945-4E68-9C40-A01FA786AE53}" dt="2023-03-22T22:32:50.688" v="4241" actId="1076"/>
        <pc:sldMkLst>
          <pc:docMk/>
          <pc:sldMk cId="3379689191" sldId="286"/>
        </pc:sldMkLst>
        <pc:picChg chg="add mod">
          <ac:chgData name="Abbas Heydarnoori" userId="e6c104c2-8691-4e2d-945d-562e20fb586f" providerId="ADAL" clId="{D6766B37-1945-4E68-9C40-A01FA786AE53}" dt="2023-03-22T22:32:50.688" v="4241" actId="1076"/>
          <ac:picMkLst>
            <pc:docMk/>
            <pc:sldMk cId="3379689191" sldId="286"/>
            <ac:picMk id="4" creationId="{A12E908A-F54C-E057-E463-18E33F41BA7B}"/>
          </ac:picMkLst>
        </pc:picChg>
      </pc:sldChg>
      <pc:sldChg chg="addSp delSp modSp new mod setBg">
        <pc:chgData name="Abbas Heydarnoori" userId="e6c104c2-8691-4e2d-945d-562e20fb586f" providerId="ADAL" clId="{D6766B37-1945-4E68-9C40-A01FA786AE53}" dt="2023-03-22T23:05:03.485" v="4574" actId="1076"/>
        <pc:sldMkLst>
          <pc:docMk/>
          <pc:sldMk cId="1586910417" sldId="287"/>
        </pc:sldMkLst>
        <pc:spChg chg="del">
          <ac:chgData name="Abbas Heydarnoori" userId="e6c104c2-8691-4e2d-945d-562e20fb586f" providerId="ADAL" clId="{D6766B37-1945-4E68-9C40-A01FA786AE53}" dt="2023-03-22T22:56:32.243" v="4522" actId="478"/>
          <ac:spMkLst>
            <pc:docMk/>
            <pc:sldMk cId="1586910417" sldId="287"/>
            <ac:spMk id="2" creationId="{D152A7F1-448D-1B5A-4B0E-CED3C44884E2}"/>
          </ac:spMkLst>
        </pc:spChg>
        <pc:spChg chg="del">
          <ac:chgData name="Abbas Heydarnoori" userId="e6c104c2-8691-4e2d-945d-562e20fb586f" providerId="ADAL" clId="{D6766B37-1945-4E68-9C40-A01FA786AE53}" dt="2023-03-22T22:55:32.409" v="4520" actId="22"/>
          <ac:spMkLst>
            <pc:docMk/>
            <pc:sldMk cId="1586910417" sldId="287"/>
            <ac:spMk id="3" creationId="{C5317687-24CE-1B34-D445-C79377C2263C}"/>
          </ac:spMkLst>
        </pc:spChg>
        <pc:spChg chg="del">
          <ac:chgData name="Abbas Heydarnoori" userId="e6c104c2-8691-4e2d-945d-562e20fb586f" providerId="ADAL" clId="{D6766B37-1945-4E68-9C40-A01FA786AE53}" dt="2023-03-22T22:56:27.675" v="4521" actId="22"/>
          <ac:spMkLst>
            <pc:docMk/>
            <pc:sldMk cId="1586910417" sldId="287"/>
            <ac:spMk id="4" creationId="{E626BE5E-D8B9-DA92-E11E-AFE3541DD582}"/>
          </ac:spMkLst>
        </pc:spChg>
        <pc:spChg chg="mod">
          <ac:chgData name="Abbas Heydarnoori" userId="e6c104c2-8691-4e2d-945d-562e20fb586f" providerId="ADAL" clId="{D6766B37-1945-4E68-9C40-A01FA786AE53}" dt="2023-03-22T22:59:59.696" v="4532" actId="26606"/>
          <ac:spMkLst>
            <pc:docMk/>
            <pc:sldMk cId="1586910417" sldId="287"/>
            <ac:spMk id="5" creationId="{58CE8C05-45B7-541B-2DD8-E9D2F82E5D8D}"/>
          </ac:spMkLst>
        </pc:spChg>
        <pc:spChg chg="add del">
          <ac:chgData name="Abbas Heydarnoori" userId="e6c104c2-8691-4e2d-945d-562e20fb586f" providerId="ADAL" clId="{D6766B37-1945-4E68-9C40-A01FA786AE53}" dt="2023-03-22T22:59:59.696" v="4532" actId="26606"/>
          <ac:spMkLst>
            <pc:docMk/>
            <pc:sldMk cId="1586910417" sldId="287"/>
            <ac:spMk id="18" creationId="{7D993AC9-3A4A-4CF2-9BEF-8002E58F6B50}"/>
          </ac:spMkLst>
        </pc:spChg>
        <pc:spChg chg="add del">
          <ac:chgData name="Abbas Heydarnoori" userId="e6c104c2-8691-4e2d-945d-562e20fb586f" providerId="ADAL" clId="{D6766B37-1945-4E68-9C40-A01FA786AE53}" dt="2023-03-22T22:59:59.696" v="4532" actId="26606"/>
          <ac:spMkLst>
            <pc:docMk/>
            <pc:sldMk cId="1586910417" sldId="287"/>
            <ac:spMk id="20" creationId="{DE4144AD-8278-4A35-8DF4-1629E2896032}"/>
          </ac:spMkLst>
        </pc:spChg>
        <pc:picChg chg="add mod ord">
          <ac:chgData name="Abbas Heydarnoori" userId="e6c104c2-8691-4e2d-945d-562e20fb586f" providerId="ADAL" clId="{D6766B37-1945-4E68-9C40-A01FA786AE53}" dt="2023-03-22T22:59:59.696" v="4532" actId="26606"/>
          <ac:picMkLst>
            <pc:docMk/>
            <pc:sldMk cId="1586910417" sldId="287"/>
            <ac:picMk id="7" creationId="{9FB387D6-0F71-FF4F-C099-4981A3B8EADB}"/>
          </ac:picMkLst>
        </pc:picChg>
        <pc:picChg chg="add mod ord">
          <ac:chgData name="Abbas Heydarnoori" userId="e6c104c2-8691-4e2d-945d-562e20fb586f" providerId="ADAL" clId="{D6766B37-1945-4E68-9C40-A01FA786AE53}" dt="2023-03-22T22:59:59.696" v="4532" actId="26606"/>
          <ac:picMkLst>
            <pc:docMk/>
            <pc:sldMk cId="1586910417" sldId="287"/>
            <ac:picMk id="9" creationId="{9DF51022-F600-E023-3793-EE28A6B4592B}"/>
          </ac:picMkLst>
        </pc:picChg>
        <pc:picChg chg="add mod">
          <ac:chgData name="Abbas Heydarnoori" userId="e6c104c2-8691-4e2d-945d-562e20fb586f" providerId="ADAL" clId="{D6766B37-1945-4E68-9C40-A01FA786AE53}" dt="2023-03-22T23:05:03.485" v="4574" actId="1076"/>
          <ac:picMkLst>
            <pc:docMk/>
            <pc:sldMk cId="1586910417" sldId="287"/>
            <ac:picMk id="11" creationId="{BDFFB061-6423-FCBB-0536-2B66062197A5}"/>
          </ac:picMkLst>
        </pc:picChg>
        <pc:picChg chg="add del">
          <ac:chgData name="Abbas Heydarnoori" userId="e6c104c2-8691-4e2d-945d-562e20fb586f" providerId="ADAL" clId="{D6766B37-1945-4E68-9C40-A01FA786AE53}" dt="2023-03-22T22:59:59.696" v="4532" actId="26606"/>
          <ac:picMkLst>
            <pc:docMk/>
            <pc:sldMk cId="1586910417" sldId="287"/>
            <ac:picMk id="16" creationId="{95DD5BC2-A8E7-4CAD-955A-3807355EC977}"/>
          </ac:picMkLst>
        </pc:picChg>
      </pc:sldChg>
      <pc:sldChg chg="addSp delSp modSp new mod modClrScheme chgLayout">
        <pc:chgData name="Abbas Heydarnoori" userId="e6c104c2-8691-4e2d-945d-562e20fb586f" providerId="ADAL" clId="{D6766B37-1945-4E68-9C40-A01FA786AE53}" dt="2023-03-22T23:19:00.267" v="4638" actId="20577"/>
        <pc:sldMkLst>
          <pc:docMk/>
          <pc:sldMk cId="1817059080" sldId="288"/>
        </pc:sldMkLst>
        <pc:spChg chg="mod ord">
          <ac:chgData name="Abbas Heydarnoori" userId="e6c104c2-8691-4e2d-945d-562e20fb586f" providerId="ADAL" clId="{D6766B37-1945-4E68-9C40-A01FA786AE53}" dt="2023-03-22T23:18:28.502" v="4627" actId="700"/>
          <ac:spMkLst>
            <pc:docMk/>
            <pc:sldMk cId="1817059080" sldId="288"/>
            <ac:spMk id="2" creationId="{55C25199-CCE8-6614-8EEB-DD186D34CA31}"/>
          </ac:spMkLst>
        </pc:spChg>
        <pc:spChg chg="add del mod ord">
          <ac:chgData name="Abbas Heydarnoori" userId="e6c104c2-8691-4e2d-945d-562e20fb586f" providerId="ADAL" clId="{D6766B37-1945-4E68-9C40-A01FA786AE53}" dt="2023-03-22T23:12:00.471" v="4590" actId="700"/>
          <ac:spMkLst>
            <pc:docMk/>
            <pc:sldMk cId="1817059080" sldId="288"/>
            <ac:spMk id="3" creationId="{90561500-9A0F-D0E2-FA80-BB74FC7E34CF}"/>
          </ac:spMkLst>
        </pc:spChg>
        <pc:spChg chg="add mod ord">
          <ac:chgData name="Abbas Heydarnoori" userId="e6c104c2-8691-4e2d-945d-562e20fb586f" providerId="ADAL" clId="{D6766B37-1945-4E68-9C40-A01FA786AE53}" dt="2023-03-22T23:19:00.267" v="4638" actId="20577"/>
          <ac:spMkLst>
            <pc:docMk/>
            <pc:sldMk cId="1817059080" sldId="288"/>
            <ac:spMk id="4" creationId="{FB6019FC-B56C-0B14-417A-0934E7EC670C}"/>
          </ac:spMkLst>
        </pc:spChg>
        <pc:spChg chg="add del mod ord">
          <ac:chgData name="Abbas Heydarnoori" userId="e6c104c2-8691-4e2d-945d-562e20fb586f" providerId="ADAL" clId="{D6766B37-1945-4E68-9C40-A01FA786AE53}" dt="2023-03-22T23:18:08.322" v="4625" actId="700"/>
          <ac:spMkLst>
            <pc:docMk/>
            <pc:sldMk cId="1817059080" sldId="288"/>
            <ac:spMk id="5" creationId="{0D19BB3D-375D-D4E8-62BA-50138EB196E6}"/>
          </ac:spMkLst>
        </pc:spChg>
        <pc:spChg chg="add mod ord">
          <ac:chgData name="Abbas Heydarnoori" userId="e6c104c2-8691-4e2d-945d-562e20fb586f" providerId="ADAL" clId="{D6766B37-1945-4E68-9C40-A01FA786AE53}" dt="2023-03-22T23:18:51.062" v="4636" actId="20577"/>
          <ac:spMkLst>
            <pc:docMk/>
            <pc:sldMk cId="1817059080" sldId="288"/>
            <ac:spMk id="6" creationId="{7D196B03-D859-F631-3753-D7D4BCAD6079}"/>
          </ac:spMkLst>
        </pc:spChg>
      </pc:sldChg>
      <pc:sldMasterChg chg="modSp mod modSldLayout">
        <pc:chgData name="Abbas Heydarnoori" userId="e6c104c2-8691-4e2d-945d-562e20fb586f" providerId="ADAL" clId="{D6766B37-1945-4E68-9C40-A01FA786AE53}" dt="2023-03-22T23:16:33.420" v="4620"/>
        <pc:sldMasterMkLst>
          <pc:docMk/>
          <pc:sldMasterMk cId="2041642967" sldId="2147484032"/>
        </pc:sldMasterMkLst>
        <pc:spChg chg="mod">
          <ac:chgData name="Abbas Heydarnoori" userId="e6c104c2-8691-4e2d-945d-562e20fb586f" providerId="ADAL" clId="{D6766B37-1945-4E68-9C40-A01FA786AE53}" dt="2023-03-19T16:44:09.548" v="785" actId="14100"/>
          <ac:spMkLst>
            <pc:docMk/>
            <pc:sldMasterMk cId="2041642967" sldId="2147484032"/>
            <ac:spMk id="2" creationId="{00000000-0000-0000-0000-000000000000}"/>
          </ac:spMkLst>
        </pc:spChg>
        <pc:spChg chg="mod">
          <ac:chgData name="Abbas Heydarnoori" userId="e6c104c2-8691-4e2d-945d-562e20fb586f" providerId="ADAL" clId="{D6766B37-1945-4E68-9C40-A01FA786AE53}" dt="2023-03-19T16:41:41.649" v="775" actId="1076"/>
          <ac:spMkLst>
            <pc:docMk/>
            <pc:sldMasterMk cId="2041642967" sldId="2147484032"/>
            <ac:spMk id="4" creationId="{00000000-0000-0000-0000-000000000000}"/>
          </ac:spMkLst>
        </pc:spChg>
        <pc:spChg chg="mod">
          <ac:chgData name="Abbas Heydarnoori" userId="e6c104c2-8691-4e2d-945d-562e20fb586f" providerId="ADAL" clId="{D6766B37-1945-4E68-9C40-A01FA786AE53}" dt="2023-03-19T16:41:17.353" v="770" actId="14100"/>
          <ac:spMkLst>
            <pc:docMk/>
            <pc:sldMasterMk cId="2041642967" sldId="2147484032"/>
            <ac:spMk id="5" creationId="{00000000-0000-0000-0000-000000000000}"/>
          </ac:spMkLst>
        </pc:spChg>
        <pc:spChg chg="mod">
          <ac:chgData name="Abbas Heydarnoori" userId="e6c104c2-8691-4e2d-945d-562e20fb586f" providerId="ADAL" clId="{D6766B37-1945-4E68-9C40-A01FA786AE53}" dt="2023-03-19T16:41:35.868" v="774" actId="1076"/>
          <ac:spMkLst>
            <pc:docMk/>
            <pc:sldMasterMk cId="2041642967" sldId="2147484032"/>
            <ac:spMk id="6" creationId="{00000000-0000-0000-0000-000000000000}"/>
          </ac:spMkLst>
        </pc:spChg>
        <pc:picChg chg="mod">
          <ac:chgData name="Abbas Heydarnoori" userId="e6c104c2-8691-4e2d-945d-562e20fb586f" providerId="ADAL" clId="{D6766B37-1945-4E68-9C40-A01FA786AE53}" dt="2023-03-19T16:43:50.805" v="783" actId="14100"/>
          <ac:picMkLst>
            <pc:docMk/>
            <pc:sldMasterMk cId="2041642967" sldId="2147484032"/>
            <ac:picMk id="7" creationId="{00000000-0000-0000-0000-000000000000}"/>
          </ac:picMkLst>
        </pc:picChg>
        <pc:sldLayoutChg chg="addSp delSp modSp mod">
          <pc:chgData name="Abbas Heydarnoori" userId="e6c104c2-8691-4e2d-945d-562e20fb586f" providerId="ADAL" clId="{D6766B37-1945-4E68-9C40-A01FA786AE53}" dt="2023-03-22T23:16:33.420" v="4620"/>
          <pc:sldLayoutMkLst>
            <pc:docMk/>
            <pc:sldMasterMk cId="2041642967" sldId="2147484032"/>
            <pc:sldLayoutMk cId="4187311137" sldId="2147484033"/>
          </pc:sldLayoutMkLst>
          <pc:spChg chg="del mod">
            <ac:chgData name="Abbas Heydarnoori" userId="e6c104c2-8691-4e2d-945d-562e20fb586f" providerId="ADAL" clId="{D6766B37-1945-4E68-9C40-A01FA786AE53}" dt="2023-03-22T23:12:45.076" v="4594" actId="478"/>
            <ac:spMkLst>
              <pc:docMk/>
              <pc:sldMasterMk cId="2041642967" sldId="2147484032"/>
              <pc:sldLayoutMk cId="4187311137" sldId="2147484033"/>
              <ac:spMk id="6" creationId="{00000000-0000-0000-0000-000000000000}"/>
            </ac:spMkLst>
          </pc:spChg>
          <pc:spChg chg="add mod">
            <ac:chgData name="Abbas Heydarnoori" userId="e6c104c2-8691-4e2d-945d-562e20fb586f" providerId="ADAL" clId="{D6766B37-1945-4E68-9C40-A01FA786AE53}" dt="2023-03-22T23:12:51.251" v="4595"/>
            <ac:spMkLst>
              <pc:docMk/>
              <pc:sldMasterMk cId="2041642967" sldId="2147484032"/>
              <pc:sldLayoutMk cId="4187311137" sldId="2147484033"/>
              <ac:spMk id="8" creationId="{8C78BE6C-CA5D-D70C-5769-2E152A636C7F}"/>
            </ac:spMkLst>
          </pc:spChg>
          <pc:spChg chg="add del mod">
            <ac:chgData name="Abbas Heydarnoori" userId="e6c104c2-8691-4e2d-945d-562e20fb586f" providerId="ADAL" clId="{D6766B37-1945-4E68-9C40-A01FA786AE53}" dt="2023-03-22T23:16:33.420" v="4620"/>
            <ac:spMkLst>
              <pc:docMk/>
              <pc:sldMasterMk cId="2041642967" sldId="2147484032"/>
              <pc:sldLayoutMk cId="4187311137" sldId="2147484033"/>
              <ac:spMk id="9" creationId="{B8073619-7AAC-EC0A-7DE9-BEACFB0C7536}"/>
            </ac:spMkLst>
          </pc:spChg>
        </pc:sldLayoutChg>
        <pc:sldLayoutChg chg="addSp delSp modSp mod">
          <pc:chgData name="Abbas Heydarnoori" userId="e6c104c2-8691-4e2d-945d-562e20fb586f" providerId="ADAL" clId="{D6766B37-1945-4E68-9C40-A01FA786AE53}" dt="2023-03-22T23:15:47.726" v="4618" actId="166"/>
          <pc:sldLayoutMkLst>
            <pc:docMk/>
            <pc:sldMasterMk cId="2041642967" sldId="2147484032"/>
            <pc:sldLayoutMk cId="3900646015" sldId="2147484035"/>
          </pc:sldLayoutMkLst>
          <pc:spChg chg="del">
            <ac:chgData name="Abbas Heydarnoori" userId="e6c104c2-8691-4e2d-945d-562e20fb586f" providerId="ADAL" clId="{D6766B37-1945-4E68-9C40-A01FA786AE53}" dt="2023-03-22T23:15:10.997" v="4616" actId="478"/>
            <ac:spMkLst>
              <pc:docMk/>
              <pc:sldMasterMk cId="2041642967" sldId="2147484032"/>
              <pc:sldLayoutMk cId="3900646015" sldId="2147484035"/>
              <ac:spMk id="4" creationId="{00000000-0000-0000-0000-000000000000}"/>
            </ac:spMkLst>
          </pc:spChg>
          <pc:spChg chg="del">
            <ac:chgData name="Abbas Heydarnoori" userId="e6c104c2-8691-4e2d-945d-562e20fb586f" providerId="ADAL" clId="{D6766B37-1945-4E68-9C40-A01FA786AE53}" dt="2023-03-22T23:15:10.997" v="4616" actId="478"/>
            <ac:spMkLst>
              <pc:docMk/>
              <pc:sldMasterMk cId="2041642967" sldId="2147484032"/>
              <pc:sldLayoutMk cId="3900646015" sldId="2147484035"/>
              <ac:spMk id="5" creationId="{00000000-0000-0000-0000-000000000000}"/>
            </ac:spMkLst>
          </pc:spChg>
          <pc:spChg chg="del">
            <ac:chgData name="Abbas Heydarnoori" userId="e6c104c2-8691-4e2d-945d-562e20fb586f" providerId="ADAL" clId="{D6766B37-1945-4E68-9C40-A01FA786AE53}" dt="2023-03-22T23:15:10.997" v="4616" actId="478"/>
            <ac:spMkLst>
              <pc:docMk/>
              <pc:sldMasterMk cId="2041642967" sldId="2147484032"/>
              <pc:sldLayoutMk cId="3900646015" sldId="2147484035"/>
              <ac:spMk id="6" creationId="{00000000-0000-0000-0000-000000000000}"/>
            </ac:spMkLst>
          </pc:spChg>
          <pc:spChg chg="add mod ord">
            <ac:chgData name="Abbas Heydarnoori" userId="e6c104c2-8691-4e2d-945d-562e20fb586f" providerId="ADAL" clId="{D6766B37-1945-4E68-9C40-A01FA786AE53}" dt="2023-03-22T23:15:47.726" v="4618" actId="166"/>
            <ac:spMkLst>
              <pc:docMk/>
              <pc:sldMasterMk cId="2041642967" sldId="2147484032"/>
              <pc:sldLayoutMk cId="3900646015" sldId="2147484035"/>
              <ac:spMk id="7" creationId="{E86AD6FF-AD63-4258-B107-9EFAC4E6A455}"/>
            </ac:spMkLst>
          </pc:spChg>
          <pc:spChg chg="add mod ord">
            <ac:chgData name="Abbas Heydarnoori" userId="e6c104c2-8691-4e2d-945d-562e20fb586f" providerId="ADAL" clId="{D6766B37-1945-4E68-9C40-A01FA786AE53}" dt="2023-03-22T23:15:47.726" v="4618" actId="166"/>
            <ac:spMkLst>
              <pc:docMk/>
              <pc:sldMasterMk cId="2041642967" sldId="2147484032"/>
              <pc:sldLayoutMk cId="3900646015" sldId="2147484035"/>
              <ac:spMk id="8" creationId="{5FB1DD91-6893-999B-D171-377619DE1B0C}"/>
            </ac:spMkLst>
          </pc:spChg>
          <pc:spChg chg="add mod">
            <ac:chgData name="Abbas Heydarnoori" userId="e6c104c2-8691-4e2d-945d-562e20fb586f" providerId="ADAL" clId="{D6766B37-1945-4E68-9C40-A01FA786AE53}" dt="2023-03-22T23:15:25.918" v="4617"/>
            <ac:spMkLst>
              <pc:docMk/>
              <pc:sldMasterMk cId="2041642967" sldId="2147484032"/>
              <pc:sldLayoutMk cId="3900646015" sldId="2147484035"/>
              <ac:spMk id="10" creationId="{AF928007-2B5A-52FD-5BFB-3EF27C1FBE3C}"/>
            </ac:spMkLst>
          </pc:spChg>
        </pc:sldLayoutChg>
        <pc:sldLayoutChg chg="modSp mod">
          <pc:chgData name="Abbas Heydarnoori" userId="e6c104c2-8691-4e2d-945d-562e20fb586f" providerId="ADAL" clId="{D6766B37-1945-4E68-9C40-A01FA786AE53}" dt="2023-03-19T17:08:44.206" v="803" actId="14100"/>
          <pc:sldLayoutMkLst>
            <pc:docMk/>
            <pc:sldMasterMk cId="2041642967" sldId="2147484032"/>
            <pc:sldLayoutMk cId="2896653030" sldId="2147484037"/>
          </pc:sldLayoutMkLst>
          <pc:spChg chg="mod">
            <ac:chgData name="Abbas Heydarnoori" userId="e6c104c2-8691-4e2d-945d-562e20fb586f" providerId="ADAL" clId="{D6766B37-1945-4E68-9C40-A01FA786AE53}" dt="2023-03-19T17:08:44.206" v="803" actId="14100"/>
            <ac:spMkLst>
              <pc:docMk/>
              <pc:sldMasterMk cId="2041642967" sldId="2147484032"/>
              <pc:sldLayoutMk cId="2896653030" sldId="2147484037"/>
              <ac:spMk id="2" creationId="{00000000-0000-0000-0000-000000000000}"/>
            </ac:spMkLst>
          </pc:spChg>
          <pc:spChg chg="mod">
            <ac:chgData name="Abbas Heydarnoori" userId="e6c104c2-8691-4e2d-945d-562e20fb586f" providerId="ADAL" clId="{D6766B37-1945-4E68-9C40-A01FA786AE53}" dt="2023-03-19T17:08:40.733" v="802" actId="14100"/>
            <ac:spMkLst>
              <pc:docMk/>
              <pc:sldMasterMk cId="2041642967" sldId="2147484032"/>
              <pc:sldLayoutMk cId="2896653030" sldId="2147484037"/>
              <ac:spMk id="3" creationId="{00000000-0000-0000-0000-000000000000}"/>
            </ac:spMkLst>
          </pc:spChg>
          <pc:spChg chg="mod">
            <ac:chgData name="Abbas Heydarnoori" userId="e6c104c2-8691-4e2d-945d-562e20fb586f" providerId="ADAL" clId="{D6766B37-1945-4E68-9C40-A01FA786AE53}" dt="2023-03-19T17:08:37.557" v="801" actId="14100"/>
            <ac:spMkLst>
              <pc:docMk/>
              <pc:sldMasterMk cId="2041642967" sldId="2147484032"/>
              <pc:sldLayoutMk cId="2896653030" sldId="2147484037"/>
              <ac:spMk id="5" creationId="{00000000-0000-0000-0000-000000000000}"/>
            </ac:spMkLst>
          </pc:spChg>
        </pc:sldLayoutChg>
        <pc:sldLayoutChg chg="modSp mod">
          <pc:chgData name="Abbas Heydarnoori" userId="e6c104c2-8691-4e2d-945d-562e20fb586f" providerId="ADAL" clId="{D6766B37-1945-4E68-9C40-A01FA786AE53}" dt="2023-03-19T17:09:09.653" v="806" actId="14100"/>
          <pc:sldLayoutMkLst>
            <pc:docMk/>
            <pc:sldMasterMk cId="2041642967" sldId="2147484032"/>
            <pc:sldLayoutMk cId="2818997117" sldId="2147484040"/>
          </pc:sldLayoutMkLst>
          <pc:spChg chg="mod">
            <ac:chgData name="Abbas Heydarnoori" userId="e6c104c2-8691-4e2d-945d-562e20fb586f" providerId="ADAL" clId="{D6766B37-1945-4E68-9C40-A01FA786AE53}" dt="2023-03-19T17:08:59.446" v="805" actId="1076"/>
            <ac:spMkLst>
              <pc:docMk/>
              <pc:sldMasterMk cId="2041642967" sldId="2147484032"/>
              <pc:sldLayoutMk cId="2818997117" sldId="2147484040"/>
              <ac:spMk id="2" creationId="{00000000-0000-0000-0000-000000000000}"/>
            </ac:spMkLst>
          </pc:spChg>
          <pc:spChg chg="mod">
            <ac:chgData name="Abbas Heydarnoori" userId="e6c104c2-8691-4e2d-945d-562e20fb586f" providerId="ADAL" clId="{D6766B37-1945-4E68-9C40-A01FA786AE53}" dt="2023-03-19T17:09:09.653" v="806" actId="14100"/>
            <ac:spMkLst>
              <pc:docMk/>
              <pc:sldMasterMk cId="2041642967" sldId="2147484032"/>
              <pc:sldLayoutMk cId="2818997117" sldId="2147484040"/>
              <ac:spMk id="4" creationId="{00000000-0000-0000-0000-000000000000}"/>
            </ac:spMkLst>
          </pc:spChg>
        </pc:sldLayoutChg>
        <pc:sldLayoutChg chg="modSp mod">
          <pc:chgData name="Abbas Heydarnoori" userId="e6c104c2-8691-4e2d-945d-562e20fb586f" providerId="ADAL" clId="{D6766B37-1945-4E68-9C40-A01FA786AE53}" dt="2023-03-19T17:10:07.882" v="811" actId="14100"/>
          <pc:sldLayoutMkLst>
            <pc:docMk/>
            <pc:sldMasterMk cId="2041642967" sldId="2147484032"/>
            <pc:sldLayoutMk cId="1213930038" sldId="2147484041"/>
          </pc:sldLayoutMkLst>
          <pc:spChg chg="mod">
            <ac:chgData name="Abbas Heydarnoori" userId="e6c104c2-8691-4e2d-945d-562e20fb586f" providerId="ADAL" clId="{D6766B37-1945-4E68-9C40-A01FA786AE53}" dt="2023-03-19T17:10:07.882" v="811" actId="14100"/>
            <ac:spMkLst>
              <pc:docMk/>
              <pc:sldMasterMk cId="2041642967" sldId="2147484032"/>
              <pc:sldLayoutMk cId="1213930038" sldId="2147484041"/>
              <ac:spMk id="2" creationId="{00000000-0000-0000-0000-000000000000}"/>
            </ac:spMkLst>
          </pc:spChg>
          <pc:spChg chg="mod">
            <ac:chgData name="Abbas Heydarnoori" userId="e6c104c2-8691-4e2d-945d-562e20fb586f" providerId="ADAL" clId="{D6766B37-1945-4E68-9C40-A01FA786AE53}" dt="2023-03-19T17:09:54.350" v="810" actId="14100"/>
            <ac:spMkLst>
              <pc:docMk/>
              <pc:sldMasterMk cId="2041642967" sldId="2147484032"/>
              <pc:sldLayoutMk cId="1213930038" sldId="2147484041"/>
              <ac:spMk id="4" creationId="{00000000-0000-0000-0000-000000000000}"/>
            </ac:spMkLst>
          </pc:spChg>
        </pc:sldLayoutChg>
        <pc:sldLayoutChg chg="addSp delSp modSp mod">
          <pc:chgData name="Abbas Heydarnoori" userId="e6c104c2-8691-4e2d-945d-562e20fb586f" providerId="ADAL" clId="{D6766B37-1945-4E68-9C40-A01FA786AE53}" dt="2023-03-22T23:14:55.726" v="4614" actId="478"/>
          <pc:sldLayoutMkLst>
            <pc:docMk/>
            <pc:sldMasterMk cId="2041642967" sldId="2147484032"/>
            <pc:sldLayoutMk cId="3534279693" sldId="2147484043"/>
          </pc:sldLayoutMkLst>
          <pc:spChg chg="add mod">
            <ac:chgData name="Abbas Heydarnoori" userId="e6c104c2-8691-4e2d-945d-562e20fb586f" providerId="ADAL" clId="{D6766B37-1945-4E68-9C40-A01FA786AE53}" dt="2023-03-22T23:13:27.292" v="4597"/>
            <ac:spMkLst>
              <pc:docMk/>
              <pc:sldMasterMk cId="2041642967" sldId="2147484032"/>
              <pc:sldLayoutMk cId="3534279693" sldId="2147484043"/>
              <ac:spMk id="3" creationId="{A5A8CC36-A6E9-4E80-24D6-A8F62949293A}"/>
            </ac:spMkLst>
          </pc:spChg>
          <pc:spChg chg="del">
            <ac:chgData name="Abbas Heydarnoori" userId="e6c104c2-8691-4e2d-945d-562e20fb586f" providerId="ADAL" clId="{D6766B37-1945-4E68-9C40-A01FA786AE53}" dt="2023-03-22T23:14:48.346" v="4611" actId="478"/>
            <ac:spMkLst>
              <pc:docMk/>
              <pc:sldMasterMk cId="2041642967" sldId="2147484032"/>
              <pc:sldLayoutMk cId="3534279693" sldId="2147484043"/>
              <ac:spMk id="5" creationId="{00000000-0000-0000-0000-000000000000}"/>
            </ac:spMkLst>
          </pc:spChg>
          <pc:spChg chg="del">
            <ac:chgData name="Abbas Heydarnoori" userId="e6c104c2-8691-4e2d-945d-562e20fb586f" providerId="ADAL" clId="{D6766B37-1945-4E68-9C40-A01FA786AE53}" dt="2023-03-22T23:14:49.498" v="4612" actId="478"/>
            <ac:spMkLst>
              <pc:docMk/>
              <pc:sldMasterMk cId="2041642967" sldId="2147484032"/>
              <pc:sldLayoutMk cId="3534279693" sldId="2147484043"/>
              <ac:spMk id="6" creationId="{00000000-0000-0000-0000-000000000000}"/>
            </ac:spMkLst>
          </pc:spChg>
          <pc:spChg chg="del">
            <ac:chgData name="Abbas Heydarnoori" userId="e6c104c2-8691-4e2d-945d-562e20fb586f" providerId="ADAL" clId="{D6766B37-1945-4E68-9C40-A01FA786AE53}" dt="2023-03-22T23:14:55.726" v="4614" actId="478"/>
            <ac:spMkLst>
              <pc:docMk/>
              <pc:sldMasterMk cId="2041642967" sldId="2147484032"/>
              <pc:sldLayoutMk cId="3534279693" sldId="2147484043"/>
              <ac:spMk id="7" creationId="{00000000-0000-0000-0000-000000000000}"/>
            </ac:spMkLst>
          </pc:spChg>
          <pc:spChg chg="add mod">
            <ac:chgData name="Abbas Heydarnoori" userId="e6c104c2-8691-4e2d-945d-562e20fb586f" providerId="ADAL" clId="{D6766B37-1945-4E68-9C40-A01FA786AE53}" dt="2023-03-22T23:14:50.690" v="4613"/>
            <ac:spMkLst>
              <pc:docMk/>
              <pc:sldMasterMk cId="2041642967" sldId="2147484032"/>
              <pc:sldLayoutMk cId="3534279693" sldId="2147484043"/>
              <ac:spMk id="9" creationId="{7146C588-C7DF-451E-FA68-6CDDD4400D86}"/>
            </ac:spMkLst>
          </pc:spChg>
          <pc:spChg chg="add mod">
            <ac:chgData name="Abbas Heydarnoori" userId="e6c104c2-8691-4e2d-945d-562e20fb586f" providerId="ADAL" clId="{D6766B37-1945-4E68-9C40-A01FA786AE53}" dt="2023-03-22T23:14:50.690" v="4613"/>
            <ac:spMkLst>
              <pc:docMk/>
              <pc:sldMasterMk cId="2041642967" sldId="2147484032"/>
              <pc:sldLayoutMk cId="3534279693" sldId="2147484043"/>
              <ac:spMk id="10" creationId="{B112DE4D-80E5-5588-1C99-3736ADFB71CC}"/>
            </ac:spMkLst>
          </pc:spChg>
        </pc:sldLayoutChg>
        <pc:sldLayoutChg chg="addSp delSp modSp mod">
          <pc:chgData name="Abbas Heydarnoori" userId="e6c104c2-8691-4e2d-945d-562e20fb586f" providerId="ADAL" clId="{D6766B37-1945-4E68-9C40-A01FA786AE53}" dt="2023-03-22T23:14:43.136" v="4610"/>
          <pc:sldLayoutMkLst>
            <pc:docMk/>
            <pc:sldMasterMk cId="2041642967" sldId="2147484032"/>
            <pc:sldLayoutMk cId="2760314228" sldId="2147484044"/>
          </pc:sldLayoutMkLst>
          <pc:spChg chg="add mod">
            <ac:chgData name="Abbas Heydarnoori" userId="e6c104c2-8691-4e2d-945d-562e20fb586f" providerId="ADAL" clId="{D6766B37-1945-4E68-9C40-A01FA786AE53}" dt="2023-03-22T23:13:33.179" v="4598"/>
            <ac:spMkLst>
              <pc:docMk/>
              <pc:sldMasterMk cId="2041642967" sldId="2147484032"/>
              <pc:sldLayoutMk cId="2760314228" sldId="2147484044"/>
              <ac:spMk id="3" creationId="{E65F3935-3326-BA47-7465-17C026C7D1F0}"/>
            </ac:spMkLst>
          </pc:spChg>
          <pc:spChg chg="del">
            <ac:chgData name="Abbas Heydarnoori" userId="e6c104c2-8691-4e2d-945d-562e20fb586f" providerId="ADAL" clId="{D6766B37-1945-4E68-9C40-A01FA786AE53}" dt="2023-03-22T23:14:39.507" v="4608" actId="478"/>
            <ac:spMkLst>
              <pc:docMk/>
              <pc:sldMasterMk cId="2041642967" sldId="2147484032"/>
              <pc:sldLayoutMk cId="2760314228" sldId="2147484044"/>
              <ac:spMk id="5" creationId="{00000000-0000-0000-0000-000000000000}"/>
            </ac:spMkLst>
          </pc:spChg>
          <pc:spChg chg="del">
            <ac:chgData name="Abbas Heydarnoori" userId="e6c104c2-8691-4e2d-945d-562e20fb586f" providerId="ADAL" clId="{D6766B37-1945-4E68-9C40-A01FA786AE53}" dt="2023-03-22T23:14:41.714" v="4609" actId="478"/>
            <ac:spMkLst>
              <pc:docMk/>
              <pc:sldMasterMk cId="2041642967" sldId="2147484032"/>
              <pc:sldLayoutMk cId="2760314228" sldId="2147484044"/>
              <ac:spMk id="6" creationId="{00000000-0000-0000-0000-000000000000}"/>
            </ac:spMkLst>
          </pc:spChg>
          <pc:spChg chg="del">
            <ac:chgData name="Abbas Heydarnoori" userId="e6c104c2-8691-4e2d-945d-562e20fb586f" providerId="ADAL" clId="{D6766B37-1945-4E68-9C40-A01FA786AE53}" dt="2023-03-22T23:14:38.450" v="4607" actId="478"/>
            <ac:spMkLst>
              <pc:docMk/>
              <pc:sldMasterMk cId="2041642967" sldId="2147484032"/>
              <pc:sldLayoutMk cId="2760314228" sldId="2147484044"/>
              <ac:spMk id="7" creationId="{00000000-0000-0000-0000-000000000000}"/>
            </ac:spMkLst>
          </pc:spChg>
          <pc:spChg chg="add mod">
            <ac:chgData name="Abbas Heydarnoori" userId="e6c104c2-8691-4e2d-945d-562e20fb586f" providerId="ADAL" clId="{D6766B37-1945-4E68-9C40-A01FA786AE53}" dt="2023-03-22T23:14:43.136" v="4610"/>
            <ac:spMkLst>
              <pc:docMk/>
              <pc:sldMasterMk cId="2041642967" sldId="2147484032"/>
              <pc:sldLayoutMk cId="2760314228" sldId="2147484044"/>
              <ac:spMk id="8" creationId="{5875A57F-3C82-0927-29EA-177330957B8F}"/>
            </ac:spMkLst>
          </pc:spChg>
          <pc:spChg chg="add mod">
            <ac:chgData name="Abbas Heydarnoori" userId="e6c104c2-8691-4e2d-945d-562e20fb586f" providerId="ADAL" clId="{D6766B37-1945-4E68-9C40-A01FA786AE53}" dt="2023-03-22T23:14:43.136" v="4610"/>
            <ac:spMkLst>
              <pc:docMk/>
              <pc:sldMasterMk cId="2041642967" sldId="2147484032"/>
              <pc:sldLayoutMk cId="2760314228" sldId="2147484044"/>
              <ac:spMk id="11" creationId="{42661E79-7B19-7578-73DF-40E9EDF015FF}"/>
            </ac:spMkLst>
          </pc:spChg>
        </pc:sldLayoutChg>
        <pc:sldLayoutChg chg="addSp delSp modSp mod">
          <pc:chgData name="Abbas Heydarnoori" userId="e6c104c2-8691-4e2d-945d-562e20fb586f" providerId="ADAL" clId="{D6766B37-1945-4E68-9C40-A01FA786AE53}" dt="2023-03-22T23:14:31.951" v="4606" actId="478"/>
          <pc:sldLayoutMkLst>
            <pc:docMk/>
            <pc:sldMasterMk cId="2041642967" sldId="2147484032"/>
            <pc:sldLayoutMk cId="434805146" sldId="2147484045"/>
          </pc:sldLayoutMkLst>
          <pc:spChg chg="add mod">
            <ac:chgData name="Abbas Heydarnoori" userId="e6c104c2-8691-4e2d-945d-562e20fb586f" providerId="ADAL" clId="{D6766B37-1945-4E68-9C40-A01FA786AE53}" dt="2023-03-22T23:13:36.167" v="4599"/>
            <ac:spMkLst>
              <pc:docMk/>
              <pc:sldMasterMk cId="2041642967" sldId="2147484032"/>
              <pc:sldLayoutMk cId="434805146" sldId="2147484045"/>
              <ac:spMk id="3" creationId="{A5F95607-DACB-451B-1CC8-3A9C10BB53D3}"/>
            </ac:spMkLst>
          </pc:spChg>
          <pc:spChg chg="del mod">
            <ac:chgData name="Abbas Heydarnoori" userId="e6c104c2-8691-4e2d-945d-562e20fb586f" providerId="ADAL" clId="{D6766B37-1945-4E68-9C40-A01FA786AE53}" dt="2023-03-22T23:14:21.099" v="4601" actId="478"/>
            <ac:spMkLst>
              <pc:docMk/>
              <pc:sldMasterMk cId="2041642967" sldId="2147484032"/>
              <pc:sldLayoutMk cId="434805146" sldId="2147484045"/>
              <ac:spMk id="5" creationId="{00000000-0000-0000-0000-000000000000}"/>
            </ac:spMkLst>
          </pc:spChg>
          <pc:spChg chg="del mod">
            <ac:chgData name="Abbas Heydarnoori" userId="e6c104c2-8691-4e2d-945d-562e20fb586f" providerId="ADAL" clId="{D6766B37-1945-4E68-9C40-A01FA786AE53}" dt="2023-03-22T23:14:26.780" v="4604" actId="478"/>
            <ac:spMkLst>
              <pc:docMk/>
              <pc:sldMasterMk cId="2041642967" sldId="2147484032"/>
              <pc:sldLayoutMk cId="434805146" sldId="2147484045"/>
              <ac:spMk id="6" creationId="{00000000-0000-0000-0000-000000000000}"/>
            </ac:spMkLst>
          </pc:spChg>
          <pc:spChg chg="del">
            <ac:chgData name="Abbas Heydarnoori" userId="e6c104c2-8691-4e2d-945d-562e20fb586f" providerId="ADAL" clId="{D6766B37-1945-4E68-9C40-A01FA786AE53}" dt="2023-03-22T23:14:31.951" v="4606" actId="478"/>
            <ac:spMkLst>
              <pc:docMk/>
              <pc:sldMasterMk cId="2041642967" sldId="2147484032"/>
              <pc:sldLayoutMk cId="434805146" sldId="2147484045"/>
              <ac:spMk id="7" creationId="{00000000-0000-0000-0000-000000000000}"/>
            </ac:spMkLst>
          </pc:spChg>
          <pc:spChg chg="add mod">
            <ac:chgData name="Abbas Heydarnoori" userId="e6c104c2-8691-4e2d-945d-562e20fb586f" providerId="ADAL" clId="{D6766B37-1945-4E68-9C40-A01FA786AE53}" dt="2023-03-22T23:14:28.084" v="4605"/>
            <ac:spMkLst>
              <pc:docMk/>
              <pc:sldMasterMk cId="2041642967" sldId="2147484032"/>
              <pc:sldLayoutMk cId="434805146" sldId="2147484045"/>
              <ac:spMk id="8" creationId="{157F9C8A-7595-1676-76B3-432BEAC0794A}"/>
            </ac:spMkLst>
          </pc:spChg>
          <pc:spChg chg="add mod">
            <ac:chgData name="Abbas Heydarnoori" userId="e6c104c2-8691-4e2d-945d-562e20fb586f" providerId="ADAL" clId="{D6766B37-1945-4E68-9C40-A01FA786AE53}" dt="2023-03-22T23:14:28.084" v="4605"/>
            <ac:spMkLst>
              <pc:docMk/>
              <pc:sldMasterMk cId="2041642967" sldId="2147484032"/>
              <pc:sldLayoutMk cId="434805146" sldId="2147484045"/>
              <ac:spMk id="10" creationId="{0F39DA03-1C1D-DFED-6852-0573A29B909F}"/>
            </ac:spMkLst>
          </pc:spChg>
          <pc:picChg chg="add del">
            <ac:chgData name="Abbas Heydarnoori" userId="e6c104c2-8691-4e2d-945d-562e20fb586f" providerId="ADAL" clId="{D6766B37-1945-4E68-9C40-A01FA786AE53}" dt="2023-03-22T23:14:24.429" v="4603" actId="478"/>
            <ac:picMkLst>
              <pc:docMk/>
              <pc:sldMasterMk cId="2041642967" sldId="2147484032"/>
              <pc:sldLayoutMk cId="434805146" sldId="2147484045"/>
              <ac:picMk id="9" creationId="{00000000-0000-0000-0000-000000000000}"/>
            </ac:picMkLst>
          </pc:picChg>
        </pc:sldLayoutChg>
        <pc:sldLayoutChg chg="modSp mod">
          <pc:chgData name="Abbas Heydarnoori" userId="e6c104c2-8691-4e2d-945d-562e20fb586f" providerId="ADAL" clId="{D6766B37-1945-4E68-9C40-A01FA786AE53}" dt="2023-03-20T03:31:58.194" v="3534" actId="14100"/>
          <pc:sldLayoutMkLst>
            <pc:docMk/>
            <pc:sldMasterMk cId="2041642967" sldId="2147484032"/>
            <pc:sldLayoutMk cId="3322842502" sldId="2147484046"/>
          </pc:sldLayoutMkLst>
          <pc:spChg chg="mod">
            <ac:chgData name="Abbas Heydarnoori" userId="e6c104c2-8691-4e2d-945d-562e20fb586f" providerId="ADAL" clId="{D6766B37-1945-4E68-9C40-A01FA786AE53}" dt="2023-03-20T03:31:58.194" v="3534" actId="14100"/>
            <ac:spMkLst>
              <pc:docMk/>
              <pc:sldMasterMk cId="2041642967" sldId="2147484032"/>
              <pc:sldLayoutMk cId="3322842502" sldId="2147484046"/>
              <ac:spMk id="15" creationId="{00000000-0000-0000-0000-000000000000}"/>
            </ac:spMkLst>
          </pc:spChg>
        </pc:sldLayoutChg>
        <pc:sldLayoutChg chg="modSp mod">
          <pc:chgData name="Abbas Heydarnoori" userId="e6c104c2-8691-4e2d-945d-562e20fb586f" providerId="ADAL" clId="{D6766B37-1945-4E68-9C40-A01FA786AE53}" dt="2023-03-20T03:31:51.428" v="3533" actId="1036"/>
          <pc:sldLayoutMkLst>
            <pc:docMk/>
            <pc:sldMasterMk cId="2041642967" sldId="2147484032"/>
            <pc:sldLayoutMk cId="376214541" sldId="2147484047"/>
          </pc:sldLayoutMkLst>
          <pc:spChg chg="mod">
            <ac:chgData name="Abbas Heydarnoori" userId="e6c104c2-8691-4e2d-945d-562e20fb586f" providerId="ADAL" clId="{D6766B37-1945-4E68-9C40-A01FA786AE53}" dt="2023-03-20T03:31:51.428" v="3533" actId="1036"/>
            <ac:spMkLst>
              <pc:docMk/>
              <pc:sldMasterMk cId="2041642967" sldId="2147484032"/>
              <pc:sldLayoutMk cId="376214541" sldId="2147484047"/>
              <ac:spMk id="30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7446F-8877-4F06-A97E-2E358E0996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36CF72-2428-452D-A834-62FBD9A5C3F0}">
      <dgm:prSet/>
      <dgm:spPr/>
      <dgm:t>
        <a:bodyPr/>
        <a:lstStyle/>
        <a:p>
          <a:r>
            <a:rPr lang="en-US" dirty="0"/>
            <a:t>Ever-growing range of tools and libraries. New iOS and Android features may not be supported.</a:t>
          </a:r>
        </a:p>
      </dgm:t>
    </dgm:pt>
    <dgm:pt modelId="{1B9D9041-A039-4197-B4FD-0F784F606887}" type="parTrans" cxnId="{84DAB770-45E2-4798-AB2B-666B43F5B8D6}">
      <dgm:prSet/>
      <dgm:spPr/>
      <dgm:t>
        <a:bodyPr/>
        <a:lstStyle/>
        <a:p>
          <a:endParaRPr lang="en-US"/>
        </a:p>
      </dgm:t>
    </dgm:pt>
    <dgm:pt modelId="{E9787195-09B6-463B-84F7-7B559666BC6D}" type="sibTrans" cxnId="{84DAB770-45E2-4798-AB2B-666B43F5B8D6}">
      <dgm:prSet/>
      <dgm:spPr/>
      <dgm:t>
        <a:bodyPr/>
        <a:lstStyle/>
        <a:p>
          <a:endParaRPr lang="en-US"/>
        </a:p>
      </dgm:t>
    </dgm:pt>
    <dgm:pt modelId="{59B27BA5-D19A-4607-8C34-827698B4D138}">
      <dgm:prSet/>
      <dgm:spPr/>
      <dgm:t>
        <a:bodyPr/>
        <a:lstStyle/>
        <a:p>
          <a:r>
            <a:rPr lang="en-US"/>
            <a:t>Young technology. This can have an impact on the number of available experts and existing libraries.</a:t>
          </a:r>
        </a:p>
      </dgm:t>
    </dgm:pt>
    <dgm:pt modelId="{729DB47D-22D6-4782-88FA-EE39B40FCB65}" type="parTrans" cxnId="{8FFCF0DD-3200-42F7-9A5A-49792B9F0E51}">
      <dgm:prSet/>
      <dgm:spPr/>
      <dgm:t>
        <a:bodyPr/>
        <a:lstStyle/>
        <a:p>
          <a:endParaRPr lang="en-US"/>
        </a:p>
      </dgm:t>
    </dgm:pt>
    <dgm:pt modelId="{E54DD5D4-8DB0-4DF9-8407-712C9B256AD6}" type="sibTrans" cxnId="{8FFCF0DD-3200-42F7-9A5A-49792B9F0E51}">
      <dgm:prSet/>
      <dgm:spPr/>
      <dgm:t>
        <a:bodyPr/>
        <a:lstStyle/>
        <a:p>
          <a:endParaRPr lang="en-US"/>
        </a:p>
      </dgm:t>
    </dgm:pt>
    <dgm:pt modelId="{D415347A-474F-4F14-A34F-D5F7F8877F80}">
      <dgm:prSet/>
      <dgm:spPr/>
      <dgm:t>
        <a:bodyPr/>
        <a:lstStyle/>
        <a:p>
          <a:r>
            <a:rPr lang="en-US" dirty="0"/>
            <a:t>Getting the platform-specific look and feel requires extra work.</a:t>
          </a:r>
        </a:p>
      </dgm:t>
    </dgm:pt>
    <dgm:pt modelId="{7E4814A1-477B-4670-A99A-7CEF68F8E67A}" type="parTrans" cxnId="{5F7CAF3E-B39A-46A3-AA63-6E957607A0F0}">
      <dgm:prSet/>
      <dgm:spPr/>
      <dgm:t>
        <a:bodyPr/>
        <a:lstStyle/>
        <a:p>
          <a:endParaRPr lang="en-US"/>
        </a:p>
      </dgm:t>
    </dgm:pt>
    <dgm:pt modelId="{80D1E8C8-2340-477B-95C2-96E93795A154}" type="sibTrans" cxnId="{5F7CAF3E-B39A-46A3-AA63-6E957607A0F0}">
      <dgm:prSet/>
      <dgm:spPr/>
      <dgm:t>
        <a:bodyPr/>
        <a:lstStyle/>
        <a:p>
          <a:endParaRPr lang="en-US"/>
        </a:p>
      </dgm:t>
    </dgm:pt>
    <dgm:pt modelId="{FD20006E-ACED-4391-9B77-1336D2FC5560}">
      <dgm:prSet/>
      <dgm:spPr/>
      <dgm:t>
        <a:bodyPr/>
        <a:lstStyle/>
        <a:p>
          <a:r>
            <a:rPr lang="en-US" dirty="0"/>
            <a:t>Larger app size as Flutter has its own rendering engine.</a:t>
          </a:r>
        </a:p>
      </dgm:t>
    </dgm:pt>
    <dgm:pt modelId="{F0F4D013-B3CA-4F8C-B96A-6789CBB2EBCE}" type="parTrans" cxnId="{3919AA15-82AA-43EB-9C22-47259125D5FB}">
      <dgm:prSet/>
      <dgm:spPr/>
      <dgm:t>
        <a:bodyPr/>
        <a:lstStyle/>
        <a:p>
          <a:endParaRPr lang="en-US"/>
        </a:p>
      </dgm:t>
    </dgm:pt>
    <dgm:pt modelId="{DA864A39-43D9-4B9B-B397-C243F4EE52D8}" type="sibTrans" cxnId="{3919AA15-82AA-43EB-9C22-47259125D5FB}">
      <dgm:prSet/>
      <dgm:spPr/>
      <dgm:t>
        <a:bodyPr/>
        <a:lstStyle/>
        <a:p>
          <a:endParaRPr lang="en-US"/>
        </a:p>
      </dgm:t>
    </dgm:pt>
    <dgm:pt modelId="{B6A5B382-7B21-4442-B5BB-0D43160A4446}">
      <dgm:prSet/>
      <dgm:spPr/>
      <dgm:t>
        <a:bodyPr/>
        <a:lstStyle/>
        <a:p>
          <a:r>
            <a:rPr lang="en-US" dirty="0"/>
            <a:t>We need to learn a new programming language: Dart.</a:t>
          </a:r>
        </a:p>
      </dgm:t>
    </dgm:pt>
    <dgm:pt modelId="{904F5F54-FBB4-4716-82C9-DBE9FF6D9855}" type="parTrans" cxnId="{3540A3C3-5DAB-486D-9026-23B0D4B765FD}">
      <dgm:prSet/>
      <dgm:spPr/>
      <dgm:t>
        <a:bodyPr/>
        <a:lstStyle/>
        <a:p>
          <a:endParaRPr lang="en-US"/>
        </a:p>
      </dgm:t>
    </dgm:pt>
    <dgm:pt modelId="{35E48787-CEF7-45A8-8684-64F9B24379F2}" type="sibTrans" cxnId="{3540A3C3-5DAB-486D-9026-23B0D4B765FD}">
      <dgm:prSet/>
      <dgm:spPr/>
      <dgm:t>
        <a:bodyPr/>
        <a:lstStyle/>
        <a:p>
          <a:endParaRPr lang="en-US"/>
        </a:p>
      </dgm:t>
    </dgm:pt>
    <dgm:pt modelId="{7CAA7E42-51BA-45DF-A251-23F5D4332DF5}">
      <dgm:prSet/>
      <dgm:spPr/>
      <dgm:t>
        <a:bodyPr/>
        <a:lstStyle/>
        <a:p>
          <a:r>
            <a:rPr lang="en-US"/>
            <a:t>Though it is not that difficult</a:t>
          </a:r>
        </a:p>
      </dgm:t>
    </dgm:pt>
    <dgm:pt modelId="{13EFD346-8397-4262-BD84-A4A4657A9576}" type="parTrans" cxnId="{0198F2D9-1E72-4C31-8945-3F707B144F94}">
      <dgm:prSet/>
      <dgm:spPr/>
      <dgm:t>
        <a:bodyPr/>
        <a:lstStyle/>
        <a:p>
          <a:endParaRPr lang="en-US"/>
        </a:p>
      </dgm:t>
    </dgm:pt>
    <dgm:pt modelId="{72764E27-E9D3-401A-906D-047F53A43802}" type="sibTrans" cxnId="{0198F2D9-1E72-4C31-8945-3F707B144F94}">
      <dgm:prSet/>
      <dgm:spPr/>
      <dgm:t>
        <a:bodyPr/>
        <a:lstStyle/>
        <a:p>
          <a:endParaRPr lang="en-US"/>
        </a:p>
      </dgm:t>
    </dgm:pt>
    <dgm:pt modelId="{F711B241-4885-485B-BB91-9626CF90CC8F}" type="pres">
      <dgm:prSet presAssocID="{2727446F-8877-4F06-A97E-2E358E0996CF}" presName="linear" presStyleCnt="0">
        <dgm:presLayoutVars>
          <dgm:animLvl val="lvl"/>
          <dgm:resizeHandles val="exact"/>
        </dgm:presLayoutVars>
      </dgm:prSet>
      <dgm:spPr/>
    </dgm:pt>
    <dgm:pt modelId="{98F5965D-5412-435A-9EE8-DD4C3F82357C}" type="pres">
      <dgm:prSet presAssocID="{7836CF72-2428-452D-A834-62FBD9A5C3F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E9D35D-ADE4-4548-B103-9EE81D623812}" type="pres">
      <dgm:prSet presAssocID="{E9787195-09B6-463B-84F7-7B559666BC6D}" presName="spacer" presStyleCnt="0"/>
      <dgm:spPr/>
    </dgm:pt>
    <dgm:pt modelId="{6FEFC481-BDCB-4F10-849F-0FEDF6FE80D5}" type="pres">
      <dgm:prSet presAssocID="{59B27BA5-D19A-4607-8C34-827698B4D1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BFF1228-EEA0-4933-A669-46545C7ECD24}" type="pres">
      <dgm:prSet presAssocID="{E54DD5D4-8DB0-4DF9-8407-712C9B256AD6}" presName="spacer" presStyleCnt="0"/>
      <dgm:spPr/>
    </dgm:pt>
    <dgm:pt modelId="{91EEEC1F-4061-4ECC-A3BC-C1BC7B11E07F}" type="pres">
      <dgm:prSet presAssocID="{D415347A-474F-4F14-A34F-D5F7F8877F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FB9B6DC-07FA-47B0-A58A-8F415B3E5076}" type="pres">
      <dgm:prSet presAssocID="{80D1E8C8-2340-477B-95C2-96E93795A154}" presName="spacer" presStyleCnt="0"/>
      <dgm:spPr/>
    </dgm:pt>
    <dgm:pt modelId="{172E2BA3-2C41-43B2-8947-10D34FBCE9C5}" type="pres">
      <dgm:prSet presAssocID="{FD20006E-ACED-4391-9B77-1336D2FC556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A675CF7-68F8-450E-B0AD-926835A542A1}" type="pres">
      <dgm:prSet presAssocID="{DA864A39-43D9-4B9B-B397-C243F4EE52D8}" presName="spacer" presStyleCnt="0"/>
      <dgm:spPr/>
    </dgm:pt>
    <dgm:pt modelId="{8F1B712F-E828-4494-A242-9CA74DB15B2F}" type="pres">
      <dgm:prSet presAssocID="{B6A5B382-7B21-4442-B5BB-0D43160A444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0298823-E296-49D8-8125-E42EC17423FB}" type="pres">
      <dgm:prSet presAssocID="{B6A5B382-7B21-4442-B5BB-0D43160A44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919AA15-82AA-43EB-9C22-47259125D5FB}" srcId="{2727446F-8877-4F06-A97E-2E358E0996CF}" destId="{FD20006E-ACED-4391-9B77-1336D2FC5560}" srcOrd="3" destOrd="0" parTransId="{F0F4D013-B3CA-4F8C-B96A-6789CBB2EBCE}" sibTransId="{DA864A39-43D9-4B9B-B397-C243F4EE52D8}"/>
    <dgm:cxn modelId="{DFE18C1B-E6E9-43AC-BF40-EB053503AF2D}" type="presOf" srcId="{7CAA7E42-51BA-45DF-A251-23F5D4332DF5}" destId="{20298823-E296-49D8-8125-E42EC17423FB}" srcOrd="0" destOrd="0" presId="urn:microsoft.com/office/officeart/2005/8/layout/vList2"/>
    <dgm:cxn modelId="{AB2D501F-537A-4D06-A741-71E2B1829E64}" type="presOf" srcId="{FD20006E-ACED-4391-9B77-1336D2FC5560}" destId="{172E2BA3-2C41-43B2-8947-10D34FBCE9C5}" srcOrd="0" destOrd="0" presId="urn:microsoft.com/office/officeart/2005/8/layout/vList2"/>
    <dgm:cxn modelId="{2D204E2D-E1D1-4AD0-BCBA-8E1C61F2CD5F}" type="presOf" srcId="{59B27BA5-D19A-4607-8C34-827698B4D138}" destId="{6FEFC481-BDCB-4F10-849F-0FEDF6FE80D5}" srcOrd="0" destOrd="0" presId="urn:microsoft.com/office/officeart/2005/8/layout/vList2"/>
    <dgm:cxn modelId="{5F7CAF3E-B39A-46A3-AA63-6E957607A0F0}" srcId="{2727446F-8877-4F06-A97E-2E358E0996CF}" destId="{D415347A-474F-4F14-A34F-D5F7F8877F80}" srcOrd="2" destOrd="0" parTransId="{7E4814A1-477B-4670-A99A-7CEF68F8E67A}" sibTransId="{80D1E8C8-2340-477B-95C2-96E93795A154}"/>
    <dgm:cxn modelId="{05B4B64D-1472-47B8-BDC3-4753841EA66E}" type="presOf" srcId="{2727446F-8877-4F06-A97E-2E358E0996CF}" destId="{F711B241-4885-485B-BB91-9626CF90CC8F}" srcOrd="0" destOrd="0" presId="urn:microsoft.com/office/officeart/2005/8/layout/vList2"/>
    <dgm:cxn modelId="{84DAB770-45E2-4798-AB2B-666B43F5B8D6}" srcId="{2727446F-8877-4F06-A97E-2E358E0996CF}" destId="{7836CF72-2428-452D-A834-62FBD9A5C3F0}" srcOrd="0" destOrd="0" parTransId="{1B9D9041-A039-4197-B4FD-0F784F606887}" sibTransId="{E9787195-09B6-463B-84F7-7B559666BC6D}"/>
    <dgm:cxn modelId="{3540A3C3-5DAB-486D-9026-23B0D4B765FD}" srcId="{2727446F-8877-4F06-A97E-2E358E0996CF}" destId="{B6A5B382-7B21-4442-B5BB-0D43160A4446}" srcOrd="4" destOrd="0" parTransId="{904F5F54-FBB4-4716-82C9-DBE9FF6D9855}" sibTransId="{35E48787-CEF7-45A8-8684-64F9B24379F2}"/>
    <dgm:cxn modelId="{87BD3FCC-625F-4308-8111-BD724279A57A}" type="presOf" srcId="{D415347A-474F-4F14-A34F-D5F7F8877F80}" destId="{91EEEC1F-4061-4ECC-A3BC-C1BC7B11E07F}" srcOrd="0" destOrd="0" presId="urn:microsoft.com/office/officeart/2005/8/layout/vList2"/>
    <dgm:cxn modelId="{0198F2D9-1E72-4C31-8945-3F707B144F94}" srcId="{B6A5B382-7B21-4442-B5BB-0D43160A4446}" destId="{7CAA7E42-51BA-45DF-A251-23F5D4332DF5}" srcOrd="0" destOrd="0" parTransId="{13EFD346-8397-4262-BD84-A4A4657A9576}" sibTransId="{72764E27-E9D3-401A-906D-047F53A43802}"/>
    <dgm:cxn modelId="{1084F6D9-57CF-4A75-B729-C765BFCB2B4A}" type="presOf" srcId="{7836CF72-2428-452D-A834-62FBD9A5C3F0}" destId="{98F5965D-5412-435A-9EE8-DD4C3F82357C}" srcOrd="0" destOrd="0" presId="urn:microsoft.com/office/officeart/2005/8/layout/vList2"/>
    <dgm:cxn modelId="{8FFCF0DD-3200-42F7-9A5A-49792B9F0E51}" srcId="{2727446F-8877-4F06-A97E-2E358E0996CF}" destId="{59B27BA5-D19A-4607-8C34-827698B4D138}" srcOrd="1" destOrd="0" parTransId="{729DB47D-22D6-4782-88FA-EE39B40FCB65}" sibTransId="{E54DD5D4-8DB0-4DF9-8407-712C9B256AD6}"/>
    <dgm:cxn modelId="{A13073E9-5A08-492B-9944-61508A3A5805}" type="presOf" srcId="{B6A5B382-7B21-4442-B5BB-0D43160A4446}" destId="{8F1B712F-E828-4494-A242-9CA74DB15B2F}" srcOrd="0" destOrd="0" presId="urn:microsoft.com/office/officeart/2005/8/layout/vList2"/>
    <dgm:cxn modelId="{D1F89ACA-F708-4FC9-8E55-C551135B84F4}" type="presParOf" srcId="{F711B241-4885-485B-BB91-9626CF90CC8F}" destId="{98F5965D-5412-435A-9EE8-DD4C3F82357C}" srcOrd="0" destOrd="0" presId="urn:microsoft.com/office/officeart/2005/8/layout/vList2"/>
    <dgm:cxn modelId="{48B9B598-0736-4DBF-B60D-2D3501ECE3E4}" type="presParOf" srcId="{F711B241-4885-485B-BB91-9626CF90CC8F}" destId="{B6E9D35D-ADE4-4548-B103-9EE81D623812}" srcOrd="1" destOrd="0" presId="urn:microsoft.com/office/officeart/2005/8/layout/vList2"/>
    <dgm:cxn modelId="{4502E104-598E-4EBA-B305-DCD54E972746}" type="presParOf" srcId="{F711B241-4885-485B-BB91-9626CF90CC8F}" destId="{6FEFC481-BDCB-4F10-849F-0FEDF6FE80D5}" srcOrd="2" destOrd="0" presId="urn:microsoft.com/office/officeart/2005/8/layout/vList2"/>
    <dgm:cxn modelId="{4C74B016-4DE1-4E59-9604-9024742C1ED9}" type="presParOf" srcId="{F711B241-4885-485B-BB91-9626CF90CC8F}" destId="{1BFF1228-EEA0-4933-A669-46545C7ECD24}" srcOrd="3" destOrd="0" presId="urn:microsoft.com/office/officeart/2005/8/layout/vList2"/>
    <dgm:cxn modelId="{1B23B844-FDD9-49CE-86C1-04082CAC3520}" type="presParOf" srcId="{F711B241-4885-485B-BB91-9626CF90CC8F}" destId="{91EEEC1F-4061-4ECC-A3BC-C1BC7B11E07F}" srcOrd="4" destOrd="0" presId="urn:microsoft.com/office/officeart/2005/8/layout/vList2"/>
    <dgm:cxn modelId="{1C61067D-7A0C-499F-819D-0722DD5ACBB2}" type="presParOf" srcId="{F711B241-4885-485B-BB91-9626CF90CC8F}" destId="{0FB9B6DC-07FA-47B0-A58A-8F415B3E5076}" srcOrd="5" destOrd="0" presId="urn:microsoft.com/office/officeart/2005/8/layout/vList2"/>
    <dgm:cxn modelId="{DB8FA3F0-D6D4-41CB-909C-FB22B20929C9}" type="presParOf" srcId="{F711B241-4885-485B-BB91-9626CF90CC8F}" destId="{172E2BA3-2C41-43B2-8947-10D34FBCE9C5}" srcOrd="6" destOrd="0" presId="urn:microsoft.com/office/officeart/2005/8/layout/vList2"/>
    <dgm:cxn modelId="{38DF6BE4-EF00-42F5-A442-12B1F7DAF46A}" type="presParOf" srcId="{F711B241-4885-485B-BB91-9626CF90CC8F}" destId="{8A675CF7-68F8-450E-B0AD-926835A542A1}" srcOrd="7" destOrd="0" presId="urn:microsoft.com/office/officeart/2005/8/layout/vList2"/>
    <dgm:cxn modelId="{679A00E4-549E-4E1B-B504-94B7205B6789}" type="presParOf" srcId="{F711B241-4885-485B-BB91-9626CF90CC8F}" destId="{8F1B712F-E828-4494-A242-9CA74DB15B2F}" srcOrd="8" destOrd="0" presId="urn:microsoft.com/office/officeart/2005/8/layout/vList2"/>
    <dgm:cxn modelId="{CA8538D6-893C-4E55-8845-A9EC8C5E2FCA}" type="presParOf" srcId="{F711B241-4885-485B-BB91-9626CF90CC8F}" destId="{20298823-E296-49D8-8125-E42EC17423FB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5965D-5412-435A-9EE8-DD4C3F82357C}">
      <dsp:nvSpPr>
        <dsp:cNvPr id="0" name=""/>
        <dsp:cNvSpPr/>
      </dsp:nvSpPr>
      <dsp:spPr>
        <a:xfrm>
          <a:off x="0" y="754019"/>
          <a:ext cx="10820400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Ever-growing range of tools and libraries. New iOS and Android features may not be supported.</a:t>
          </a:r>
        </a:p>
      </dsp:txBody>
      <dsp:txXfrm>
        <a:off x="19904" y="773923"/>
        <a:ext cx="10780592" cy="367937"/>
      </dsp:txXfrm>
    </dsp:sp>
    <dsp:sp modelId="{6FEFC481-BDCB-4F10-849F-0FEDF6FE80D5}">
      <dsp:nvSpPr>
        <dsp:cNvPr id="0" name=""/>
        <dsp:cNvSpPr/>
      </dsp:nvSpPr>
      <dsp:spPr>
        <a:xfrm>
          <a:off x="0" y="1210724"/>
          <a:ext cx="10820400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Young technology. This can have an impact on the number of available experts and existing libraries.</a:t>
          </a:r>
        </a:p>
      </dsp:txBody>
      <dsp:txXfrm>
        <a:off x="19904" y="1230628"/>
        <a:ext cx="10780592" cy="367937"/>
      </dsp:txXfrm>
    </dsp:sp>
    <dsp:sp modelId="{91EEEC1F-4061-4ECC-A3BC-C1BC7B11E07F}">
      <dsp:nvSpPr>
        <dsp:cNvPr id="0" name=""/>
        <dsp:cNvSpPr/>
      </dsp:nvSpPr>
      <dsp:spPr>
        <a:xfrm>
          <a:off x="0" y="1667429"/>
          <a:ext cx="10820400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Getting the platform-specific look and feel requires extra work.</a:t>
          </a:r>
        </a:p>
      </dsp:txBody>
      <dsp:txXfrm>
        <a:off x="19904" y="1687333"/>
        <a:ext cx="10780592" cy="367937"/>
      </dsp:txXfrm>
    </dsp:sp>
    <dsp:sp modelId="{172E2BA3-2C41-43B2-8947-10D34FBCE9C5}">
      <dsp:nvSpPr>
        <dsp:cNvPr id="0" name=""/>
        <dsp:cNvSpPr/>
      </dsp:nvSpPr>
      <dsp:spPr>
        <a:xfrm>
          <a:off x="0" y="2124135"/>
          <a:ext cx="10820400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Larger app size as Flutter has its own rendering engine.</a:t>
          </a:r>
        </a:p>
      </dsp:txBody>
      <dsp:txXfrm>
        <a:off x="19904" y="2144039"/>
        <a:ext cx="10780592" cy="367937"/>
      </dsp:txXfrm>
    </dsp:sp>
    <dsp:sp modelId="{8F1B712F-E828-4494-A242-9CA74DB15B2F}">
      <dsp:nvSpPr>
        <dsp:cNvPr id="0" name=""/>
        <dsp:cNvSpPr/>
      </dsp:nvSpPr>
      <dsp:spPr>
        <a:xfrm>
          <a:off x="0" y="2580840"/>
          <a:ext cx="10820400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 need to learn a new programming language: Dart.</a:t>
          </a:r>
        </a:p>
      </dsp:txBody>
      <dsp:txXfrm>
        <a:off x="19904" y="2600744"/>
        <a:ext cx="10780592" cy="367937"/>
      </dsp:txXfrm>
    </dsp:sp>
    <dsp:sp modelId="{20298823-E296-49D8-8125-E42EC17423FB}">
      <dsp:nvSpPr>
        <dsp:cNvPr id="0" name=""/>
        <dsp:cNvSpPr/>
      </dsp:nvSpPr>
      <dsp:spPr>
        <a:xfrm>
          <a:off x="0" y="2988585"/>
          <a:ext cx="108204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Though it is not that difficult</a:t>
          </a:r>
        </a:p>
      </dsp:txBody>
      <dsp:txXfrm>
        <a:off x="0" y="2988585"/>
        <a:ext cx="10820400" cy="28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1C242-B2AA-4809-A8C5-EB28CE22A2BE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49BC7-29AF-4EE7-8229-DFEF2EBB8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951D17-115A-4563-840D-A0DCA89E4C4F}" type="datetime1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78BE6C-CA5D-D70C-5769-2E152A63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8154" y="6355845"/>
            <a:ext cx="1348046" cy="365125"/>
          </a:xfrm>
        </p:spPr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1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5FEA-897B-431B-B837-9917AA8A9F3D}" type="datetime1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8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A8CC36-A6E9-4E80-24D6-A8F62949293A}"/>
              </a:ext>
            </a:extLst>
          </p:cNvPr>
          <p:cNvSpPr txBox="1">
            <a:spLocks/>
          </p:cNvSpPr>
          <p:nvPr userDrawn="1"/>
        </p:nvSpPr>
        <p:spPr>
          <a:xfrm>
            <a:off x="10158154" y="6355845"/>
            <a:ext cx="1348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A3388F-2764-43EE-9988-3A9681E485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7146C588-C7DF-451E-FA68-6CDDD440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20545" y="6355844"/>
            <a:ext cx="2910840" cy="365125"/>
          </a:xfrm>
        </p:spPr>
        <p:txBody>
          <a:bodyPr/>
          <a:lstStyle/>
          <a:p>
            <a:fld id="{60683775-E860-4880-88E5-15595C677573}" type="datetime1">
              <a:rPr lang="en-US" smtClean="0"/>
              <a:t>3/23/2023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112DE4D-80E5-5588-1C99-3736ADFB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6305204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65F3935-3326-BA47-7465-17C026C7D1F0}"/>
              </a:ext>
            </a:extLst>
          </p:cNvPr>
          <p:cNvSpPr txBox="1">
            <a:spLocks/>
          </p:cNvSpPr>
          <p:nvPr userDrawn="1"/>
        </p:nvSpPr>
        <p:spPr>
          <a:xfrm>
            <a:off x="10158154" y="6355845"/>
            <a:ext cx="1348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A3388F-2764-43EE-9988-3A9681E485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875A57F-3C82-0927-29EA-17733095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20545" y="6355844"/>
            <a:ext cx="2910840" cy="365125"/>
          </a:xfrm>
        </p:spPr>
        <p:txBody>
          <a:bodyPr/>
          <a:lstStyle/>
          <a:p>
            <a:fld id="{60683775-E860-4880-88E5-15595C677573}" type="datetime1">
              <a:rPr lang="en-US" smtClean="0"/>
              <a:t>3/23/2023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2661E79-7B19-7578-73DF-40E9EDF0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6305204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4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F95607-DACB-451B-1CC8-3A9C10BB53D3}"/>
              </a:ext>
            </a:extLst>
          </p:cNvPr>
          <p:cNvSpPr txBox="1">
            <a:spLocks/>
          </p:cNvSpPr>
          <p:nvPr userDrawn="1"/>
        </p:nvSpPr>
        <p:spPr>
          <a:xfrm>
            <a:off x="10158154" y="6355845"/>
            <a:ext cx="1348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A3388F-2764-43EE-9988-3A9681E485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157F9C8A-7595-1676-76B3-432BEAC0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20545" y="6355844"/>
            <a:ext cx="2910840" cy="365125"/>
          </a:xfrm>
        </p:spPr>
        <p:txBody>
          <a:bodyPr/>
          <a:lstStyle/>
          <a:p>
            <a:fld id="{60683775-E860-4880-88E5-15595C677573}" type="datetime1">
              <a:rPr lang="en-US" smtClean="0"/>
              <a:t>3/23/2023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39DA03-1C1D-DFED-6852-0573A29B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6305204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05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761999"/>
            <a:ext cx="10820400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83775-E860-4880-88E5-15595C677573}" type="datetime1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42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108203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3D0F-C330-48FD-9129-CD52096F8184}" type="datetime1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4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B63D-8477-4A61-847F-419A6F496247}" type="datetime1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00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6C5AE34-6604-4D94-9F36-66746C46C60E}" type="datetime1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8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D1CD-5BDB-44B7-8829-4E86ACB2FD9A}" type="datetime1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4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928007-2B5A-52FD-5BFB-3EF27C1F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63052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6AD6FF-AD63-4258-B107-9EFAC4E6A455}"/>
              </a:ext>
            </a:extLst>
          </p:cNvPr>
          <p:cNvSpPr txBox="1">
            <a:spLocks/>
          </p:cNvSpPr>
          <p:nvPr userDrawn="1"/>
        </p:nvSpPr>
        <p:spPr>
          <a:xfrm>
            <a:off x="10158154" y="6355845"/>
            <a:ext cx="1348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A3388F-2764-43EE-9988-3A9681E485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FB1DD91-6893-999B-D171-377619DE1B0C}"/>
              </a:ext>
            </a:extLst>
          </p:cNvPr>
          <p:cNvSpPr txBox="1">
            <a:spLocks/>
          </p:cNvSpPr>
          <p:nvPr userDrawn="1"/>
        </p:nvSpPr>
        <p:spPr>
          <a:xfrm>
            <a:off x="7120545" y="635584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683775-E860-4880-88E5-15595C677573}" type="datetime1">
              <a:rPr lang="en-US" smtClean="0"/>
              <a:pPr/>
              <a:t>3/23/2023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4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A7C1F-02D5-4C11-BD71-00B154F9D624}" type="datetime1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3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7" y="762000"/>
            <a:ext cx="10823573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7" y="2183802"/>
            <a:ext cx="5311774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2" y="2183802"/>
            <a:ext cx="530859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F8A1-CF12-4A3B-95EF-2380EB9EC990}" type="datetime1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5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6B0F-015C-4B2C-AECA-ECEFD6330B9B}" type="datetime1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9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58F4-95E8-4624-916F-E706BBDBDF08}" type="datetime1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6759"/>
            <a:ext cx="4114800" cy="1062644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46565"/>
            <a:ext cx="4114800" cy="42721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B25EA-C6F6-4E8A-ACE1-B0CAB324FFFC}" type="datetime1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1241"/>
            <a:ext cx="6873240" cy="101937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7771"/>
            <a:ext cx="6873240" cy="43109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DC7C-61CC-41BF-8230-73D5D138C70C}" type="datetime1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0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814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885305"/>
            <a:ext cx="10820400" cy="117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20545" y="635584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A2CD9-8957-4AFA-ABDF-D8F195A383EC}" type="datetime1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63052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8154" y="6355845"/>
            <a:ext cx="1348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3388F-2764-43EE-9988-3A9681E4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4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dart.dev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codelabs" TargetMode="External"/><Relationship Id="rId2" Type="http://schemas.openxmlformats.org/officeDocument/2006/relationships/hyperlink" Target="https://dart.dev/tutori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veMhOYRib9o" TargetMode="External"/><Relationship Id="rId4" Type="http://schemas.openxmlformats.org/officeDocument/2006/relationships/hyperlink" Target="https://www.youtube.com/playlist?list=PLhQzRG2egYorICE_0jO_c7KrowIqJini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get-started/install/windows" TargetMode="External"/><Relationship Id="rId2" Type="http://schemas.openxmlformats.org/officeDocument/2006/relationships/hyperlink" Target="https://docs.flutter.dev/get-started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labs.developers.google.com/codelabs/flutter-codelab-first#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get-started/editor?tab=androidstudio" TargetMode="External"/><Relationship Id="rId2" Type="http://schemas.openxmlformats.org/officeDocument/2006/relationships/hyperlink" Target="https://docs.flutter.dev/get-started/editor?tab=vscod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labs.developers.google.com/codelabs/flutter-codelab-first#0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github.io/samples/" TargetMode="External"/><Relationship Id="rId2" Type="http://schemas.openxmlformats.org/officeDocument/2006/relationships/hyperlink" Target="https://docs.flutter.dev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playlist?list=PL4cUxeGkcC9jLYyp2Aoh6hcWuxFDX6PBJ" TargetMode="External"/><Relationship Id="rId4" Type="http://schemas.openxmlformats.org/officeDocument/2006/relationships/hyperlink" Target="https://www.youtube.com/@flutterdev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rTDw7ICfHFmjFny9XCCm1QwmK4mlLm3t" TargetMode="External"/><Relationship Id="rId2" Type="http://schemas.openxmlformats.org/officeDocument/2006/relationships/hyperlink" Target="https://www.youtube.com/watch?v=mON4IupMyfo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github.io/samples/place_tracker.html" TargetMode="External"/><Relationship Id="rId2" Type="http://schemas.openxmlformats.org/officeDocument/2006/relationships/hyperlink" Target="https://codelabs.developers.google.com/codelabs/google-maps-in-flutter#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Uz49GlqJ7m4" TargetMode="External"/><Relationship Id="rId4" Type="http://schemas.openxmlformats.org/officeDocument/2006/relationships/hyperlink" Target="https://www.youtube.com/watch?v=Zz5hMvgiWmY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flow.io/" TargetMode="External"/><Relationship Id="rId2" Type="http://schemas.openxmlformats.org/officeDocument/2006/relationships/hyperlink" Target="https://flutterviz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0F64-EE46-58E8-6F75-793DA865F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Programming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5FA56-1241-1C0A-0E17-94BA06CEF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Dr. Abbas Heydarnoori</a:t>
            </a:r>
          </a:p>
          <a:p>
            <a:r>
              <a:rPr lang="en-US" dirty="0"/>
              <a:t>March 2023</a:t>
            </a:r>
          </a:p>
        </p:txBody>
      </p:sp>
    </p:spTree>
    <p:extLst>
      <p:ext uri="{BB962C8B-B14F-4D97-AF65-F5344CB8AC3E}">
        <p14:creationId xmlns:p14="http://schemas.microsoft.com/office/powerpoint/2010/main" val="90325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35FF-7FC7-04FB-2612-A694198F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02156"/>
            <a:ext cx="4114800" cy="1307247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Flutter Compared to Other Cross-Platform Solutions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4F93571-66E5-319F-CB0C-761889373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8665" y="371039"/>
            <a:ext cx="7335817" cy="598480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323B5F1-51A1-28ED-06BB-42A9FB7D0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C26DA-FCFD-DA68-47AF-366B38B4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A3388F-2764-43EE-9988-3A9681E485C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0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3E803-5724-1B89-6EF8-5A92FBF3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 of Flutter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8A5A211-97A2-548D-98D1-DEEBFE2C5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735958"/>
              </p:ext>
            </p:extLst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7954-3783-41C7-179B-EA174E23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3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E549-4017-B5E3-36F8-67A5E1F4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85305"/>
            <a:ext cx="4223551" cy="1172096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Guidance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75B2FA-BC6B-BDC6-57C1-906CC05A9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1293" y="524923"/>
            <a:ext cx="6804672" cy="59033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9206C-2E8C-4398-40A5-CE72C159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7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917C-08FF-4A53-CD27-183E9C20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72664"/>
            <a:ext cx="10820400" cy="1172096"/>
          </a:xfrm>
        </p:spPr>
        <p:txBody>
          <a:bodyPr>
            <a:normAutofit fontScale="90000"/>
          </a:bodyPr>
          <a:lstStyle/>
          <a:p>
            <a:r>
              <a:rPr lang="en-US" dirty="0"/>
              <a:t>Dart Programming Language</a:t>
            </a:r>
            <a:br>
              <a:rPr lang="en-US" dirty="0"/>
            </a:br>
            <a:r>
              <a:rPr lang="en-US" b="0" dirty="0"/>
              <a:t>(</a:t>
            </a:r>
            <a:r>
              <a:rPr lang="en-US" b="0" dirty="0">
                <a:hlinkClick r:id="rId2"/>
              </a:rPr>
              <a:t>https://dart.dev/</a:t>
            </a:r>
            <a:r>
              <a:rPr lang="en-US" b="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4B54E-44D1-F513-B05D-0467F52E6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799" y="2061211"/>
            <a:ext cx="6829425" cy="4024125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Coding language used by the Flutter framework</a:t>
            </a:r>
          </a:p>
          <a:p>
            <a:r>
              <a:rPr lang="en-US" dirty="0"/>
              <a:t>Dart is a programming language designed for client development, such as for the Web and Mobile apps</a:t>
            </a:r>
          </a:p>
          <a:p>
            <a:r>
              <a:rPr lang="en-US" dirty="0"/>
              <a:t>It is developed by Google and can also be used to develop server and desktop applications</a:t>
            </a:r>
          </a:p>
          <a:p>
            <a:r>
              <a:rPr lang="en-US" dirty="0"/>
              <a:t>Dart is an object-oriented, class-based, garbage-collected language with </a:t>
            </a:r>
            <a:r>
              <a:rPr lang="en-US" b="1" dirty="0"/>
              <a:t>C-style</a:t>
            </a:r>
            <a:r>
              <a:rPr lang="en-US" dirty="0"/>
              <a:t>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60BE1-E0D7-01A1-78DA-8D89C4D6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13</a:t>
            </a:fld>
            <a:endParaRPr lang="en-US"/>
          </a:p>
        </p:txBody>
      </p:sp>
      <p:pic>
        <p:nvPicPr>
          <p:cNvPr id="1036" name="Picture 12" descr="A Programming Language Called Dart. What is it and how is it used?">
            <a:extLst>
              <a:ext uri="{FF2B5EF4-FFF2-40B4-BE49-F238E27FC236}">
                <a16:creationId xmlns:a16="http://schemas.microsoft.com/office/drawing/2014/main" id="{2CFD35CB-0987-351D-4E4F-D5AC71C58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804" y="2344316"/>
            <a:ext cx="3856652" cy="216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4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620B83-57C5-D59D-9586-AA936164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Dart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029470-D763-D41F-23E3-5D5E4AA3D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818" y="2193925"/>
            <a:ext cx="8234363" cy="40243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3F4FE-F8F6-1372-1FC0-FDD5D73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D48F-8FAE-A1EE-B8D9-61F38DF2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3F45-9887-9C82-AA17-83F9C632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Dart Tutorials: </a:t>
            </a:r>
            <a:r>
              <a:rPr lang="en-US" dirty="0">
                <a:hlinkClick r:id="rId2"/>
              </a:rPr>
              <a:t>https://dart.dev/tutorials</a:t>
            </a:r>
            <a:endParaRPr lang="en-US" dirty="0"/>
          </a:p>
          <a:p>
            <a:r>
              <a:rPr lang="en-US" dirty="0"/>
              <a:t>Dart Code Labs: </a:t>
            </a:r>
            <a:r>
              <a:rPr lang="en-US" dirty="0">
                <a:hlinkClick r:id="rId3"/>
              </a:rPr>
              <a:t>https://dart.dev/codelabs</a:t>
            </a:r>
            <a:endParaRPr lang="en-US" dirty="0"/>
          </a:p>
          <a:p>
            <a:r>
              <a:rPr lang="en-US" dirty="0"/>
              <a:t>Dart Programming Course 2022: </a:t>
            </a:r>
            <a:r>
              <a:rPr lang="en-US" dirty="0">
                <a:hlinkClick r:id="rId4"/>
              </a:rPr>
              <a:t>https://www.youtube.com/playlist?list=PLhQzRG2egYorICE_0jO_c7KrowIqJinin</a:t>
            </a:r>
            <a:endParaRPr lang="en-US" dirty="0"/>
          </a:p>
          <a:p>
            <a:r>
              <a:rPr lang="en-US" dirty="0"/>
              <a:t>Dart Tutorial 2021: </a:t>
            </a:r>
            <a:r>
              <a:rPr lang="en-US" dirty="0">
                <a:hlinkClick r:id="rId5"/>
              </a:rPr>
              <a:t>https://www.youtube.com/watch?v=veMhOYRib9o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8B90F-D47E-8116-221B-D3A561EF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0A47-3C50-77E0-615A-15800E97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Flutter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5A2F-5F14-92FA-1A61-4E8631147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Step by step instructions for Flutter installation: </a:t>
            </a:r>
            <a:r>
              <a:rPr lang="en-US" dirty="0">
                <a:hlinkClick r:id="rId2"/>
              </a:rPr>
              <a:t>https://docs.flutter.dev/get-started/install</a:t>
            </a:r>
            <a:endParaRPr lang="en-US" dirty="0"/>
          </a:p>
          <a:p>
            <a:pPr lvl="1"/>
            <a:r>
              <a:rPr lang="en-US" dirty="0"/>
              <a:t>For example, Windows installation: </a:t>
            </a:r>
            <a:r>
              <a:rPr lang="en-US" dirty="0">
                <a:hlinkClick r:id="rId3"/>
              </a:rPr>
              <a:t>https://docs.flutter.dev/get-started/install/windows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may get various errors during the installation</a:t>
            </a:r>
          </a:p>
          <a:p>
            <a:pPr lvl="1"/>
            <a:r>
              <a:rPr lang="en-US" dirty="0"/>
              <a:t>The answers to some of the most common issues can be found here: </a:t>
            </a:r>
            <a:r>
              <a:rPr lang="en-US" u="sng" dirty="0">
                <a:solidFill>
                  <a:srgbClr val="4A6EE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https://codelabs.developers.google.com/codelabs/flutter-codelab-first#1</a:t>
            </a:r>
            <a:endParaRPr lang="en-US" u="sng" dirty="0">
              <a:solidFill>
                <a:srgbClr val="4A6EE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dirty="0"/>
              <a:t>Otherwise, search the error in YouTube or Google to see the solution.</a:t>
            </a:r>
          </a:p>
          <a:p>
            <a:pPr lvl="2"/>
            <a:endParaRPr lang="en-US" dirty="0"/>
          </a:p>
          <a:p>
            <a:r>
              <a:rPr lang="en-US" dirty="0"/>
              <a:t>Run “</a:t>
            </a:r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flutter doctor</a:t>
            </a:r>
            <a:r>
              <a:rPr lang="en-US" dirty="0"/>
              <a:t>” in the command line to make sure everything is alright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55B37-54AF-61CA-CC43-552E0C46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0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5FAE-148E-314A-D52C-15111774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CE6F2-DD60-17D5-10BB-5F9479F11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 editor</a:t>
            </a:r>
          </a:p>
          <a:p>
            <a:pPr lvl="1"/>
            <a:r>
              <a:rPr lang="en-US" dirty="0"/>
              <a:t>VS Code: </a:t>
            </a:r>
            <a:r>
              <a:rPr lang="en-US" dirty="0">
                <a:hlinkClick r:id="rId2"/>
              </a:rPr>
              <a:t>https://docs.flutter.dev/get-started/editor?tab=vscode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Android Studio: </a:t>
            </a:r>
            <a:r>
              <a:rPr lang="en-US" dirty="0">
                <a:hlinkClick r:id="rId3"/>
              </a:rPr>
              <a:t>https://docs.flutter.dev/get-started/editor?tab=androidstudio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Setup your desired devices and emulator</a:t>
            </a:r>
          </a:p>
          <a:p>
            <a:pPr lvl="1"/>
            <a:r>
              <a:rPr lang="en-US" dirty="0"/>
              <a:t>Use Android Studio to setup devices including </a:t>
            </a:r>
            <a:r>
              <a:rPr lang="en-US" dirty="0">
                <a:solidFill>
                  <a:srgbClr val="FFFF00"/>
                </a:solidFill>
              </a:rPr>
              <a:t>your development cell phone</a:t>
            </a:r>
          </a:p>
          <a:p>
            <a:pPr lvl="2"/>
            <a:r>
              <a:rPr lang="en-US" dirty="0"/>
              <a:t>Run “</a:t>
            </a:r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flutter devices</a:t>
            </a:r>
            <a:r>
              <a:rPr lang="en-US" dirty="0"/>
              <a:t>” in the command line to see the list of connected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A1EFE-2F46-E9E3-F7F3-8281180E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5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EC1E-062B-8936-845A-23B2DF90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Flutter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07479-8C7E-CECC-1DF9-29BCD176A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Widgets: </a:t>
            </a:r>
          </a:p>
          <a:p>
            <a:pPr lvl="1"/>
            <a:r>
              <a:rPr lang="en-US" dirty="0"/>
              <a:t>In Flutter, everything is a widget, including the app itself. </a:t>
            </a:r>
          </a:p>
          <a:p>
            <a:pPr lvl="1"/>
            <a:r>
              <a:rPr lang="en-US" dirty="0"/>
              <a:t>Widgets are user interface components that are composed to create the user interface of the application.</a:t>
            </a:r>
          </a:p>
          <a:p>
            <a:endParaRPr lang="en-US" b="1" dirty="0"/>
          </a:p>
          <a:p>
            <a:r>
              <a:rPr lang="en-US" b="1" dirty="0"/>
              <a:t>Gestures:</a:t>
            </a:r>
          </a:p>
          <a:p>
            <a:pPr lvl="1"/>
            <a:r>
              <a:rPr lang="en-US" dirty="0"/>
              <a:t>Flutter  widgets  support  interaction  through  a  special  widget,  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GestureDetector</a:t>
            </a:r>
            <a:endParaRPr lang="en-US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GestureDetector</a:t>
            </a:r>
            <a:r>
              <a:rPr lang="en-US" dirty="0"/>
              <a:t> is an invisible widget that captures user interactions such as  tapping,  dragging,  etc.,  of  its  child  widget</a:t>
            </a:r>
          </a:p>
          <a:p>
            <a:endParaRPr lang="en-US" b="1" dirty="0"/>
          </a:p>
          <a:p>
            <a:r>
              <a:rPr lang="en-US" b="1" dirty="0" err="1"/>
              <a:t>StatelessWidget</a:t>
            </a:r>
            <a:r>
              <a:rPr lang="en-US" b="1" dirty="0"/>
              <a:t> vs. </a:t>
            </a:r>
            <a:r>
              <a:rPr lang="en-US" b="1" dirty="0" err="1"/>
              <a:t>StatefulWidget</a:t>
            </a:r>
            <a:r>
              <a:rPr lang="en-US" b="1" dirty="0"/>
              <a:t>:</a:t>
            </a:r>
          </a:p>
          <a:p>
            <a:pPr lvl="1"/>
            <a:r>
              <a:rPr lang="en-US" sz="2100" dirty="0"/>
              <a:t>A widget is stateful if can change when a user interacts with it (e.g., a </a:t>
            </a:r>
            <a:r>
              <a:rPr lang="en-US" sz="2100" dirty="0" err="1"/>
              <a:t>CheckBox</a:t>
            </a:r>
            <a:r>
              <a:rPr lang="en-US" sz="2100" dirty="0"/>
              <a:t>)</a:t>
            </a:r>
          </a:p>
          <a:p>
            <a:pPr lvl="1"/>
            <a:r>
              <a:rPr lang="en-US" sz="2100" dirty="0"/>
              <a:t>A stateless widget never changes (e.g., an Icon or a Text)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E20B2-C7DF-F9AE-FF00-D882A963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B387D6-0F71-FF4F-C099-4981A3B8EA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857" y="88602"/>
            <a:ext cx="4808966" cy="663236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F51022-F600-E023-3793-EE28A6B459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2769" y="1064921"/>
            <a:ext cx="3590769" cy="40243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E8C05-45B7-541B-2DD8-E9D2F82E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FFB061-6423-FCBB-0536-2B660621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571" y="502019"/>
            <a:ext cx="2908449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1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0D46-EF0B-74F3-E37D-04B64B42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138E-E3F8-A177-A79E-8ECFEE1A4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 of mobile app development</a:t>
            </a:r>
          </a:p>
          <a:p>
            <a:r>
              <a:rPr lang="en-US" dirty="0"/>
              <a:t>Native vs. cross-platform vs. hybrid languages</a:t>
            </a:r>
          </a:p>
          <a:p>
            <a:r>
              <a:rPr lang="en-US" dirty="0"/>
              <a:t>Introduction to the Flutter cross-platform framework</a:t>
            </a:r>
          </a:p>
          <a:p>
            <a:r>
              <a:rPr lang="en-US" dirty="0"/>
              <a:t>Introduction to the Dart programming language</a:t>
            </a:r>
          </a:p>
          <a:p>
            <a:r>
              <a:rPr lang="en-US" dirty="0"/>
              <a:t>Setting up and creating basic apps and functionalities with Flutter</a:t>
            </a:r>
          </a:p>
          <a:p>
            <a:r>
              <a:rPr lang="en-US" dirty="0"/>
              <a:t>Learning materials for Dart and Flutter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170AB-7119-E8CD-761A-6A5E2BFC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4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05B0A1-F3E5-8DCA-3B1D-16CC83B32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(Test Drive)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CF40F8-8B5D-BD6A-BFD2-05CED4D91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Creating a Simple Application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1912F-1F11-4A03-0A48-2B64EA0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5469" y="6410190"/>
            <a:ext cx="2743200" cy="365125"/>
          </a:xfrm>
        </p:spPr>
        <p:txBody>
          <a:bodyPr/>
          <a:lstStyle/>
          <a:p>
            <a:fld id="{B0A3388F-2764-43EE-9988-3A9681E485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8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06FA7-1F41-1D56-2A48-B63952E4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116A8-3181-B575-6633-FACC08E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60" y="861133"/>
            <a:ext cx="4394426" cy="4889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453BA-A78E-94D7-8D0F-16900431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60" y="861132"/>
            <a:ext cx="6716617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41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90E661-2363-D970-BEEA-A661D2626B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8436" y="1270959"/>
            <a:ext cx="3242192" cy="431608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B679ACE-14F5-0B94-ED38-FA12904AEF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5028" y="1276632"/>
            <a:ext cx="6638536" cy="43104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713F-4D54-1F72-BEEE-890F3224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7ACAA-0043-F38F-4609-2445B505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E908A-F54C-E057-E463-18E33F41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892" y="1443458"/>
            <a:ext cx="8132216" cy="39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89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196B03-D859-F631-3753-D7D4BCAD60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Codelab</a:t>
            </a:r>
            <a:r>
              <a:rPr lang="en-US" dirty="0"/>
              <a:t> in VS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019FC-B56C-0B14-417A-0934E7EC6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https://codelabs.developers.google.com/codelabs/flutter-codelab-first#0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C25199-CCE8-6614-8EEB-DD186D34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59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3009-2430-A233-9966-2DDBD3B1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Flutter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9C22B-4844-B954-4EFB-09C4C3E2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8BC1CF-C8FF-4A73-D7C5-C0B6730D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Flutter Documentation: </a:t>
            </a:r>
            <a:r>
              <a:rPr lang="en-US" dirty="0">
                <a:hlinkClick r:id="rId2"/>
              </a:rPr>
              <a:t>https://docs.flutter.dev/</a:t>
            </a:r>
            <a:endParaRPr lang="en-US" dirty="0"/>
          </a:p>
          <a:p>
            <a:r>
              <a:rPr lang="en-US" dirty="0"/>
              <a:t>Flutter Sample Codes (e.g., for routing, working with images, etc.): </a:t>
            </a:r>
            <a:r>
              <a:rPr lang="en-US" dirty="0">
                <a:hlinkClick r:id="rId3"/>
              </a:rPr>
              <a:t>https://flutter.github.io/samples/</a:t>
            </a:r>
            <a:endParaRPr lang="en-US" dirty="0"/>
          </a:p>
          <a:p>
            <a:r>
              <a:rPr lang="en-US"/>
              <a:t>Official Flutter </a:t>
            </a:r>
            <a:r>
              <a:rPr lang="en-US" dirty="0"/>
              <a:t>Channel in YouTube: </a:t>
            </a:r>
            <a:r>
              <a:rPr lang="en-US" dirty="0">
                <a:hlinkClick r:id="rId4"/>
              </a:rPr>
              <a:t>https://www.youtube.com/@flutterdev</a:t>
            </a:r>
            <a:endParaRPr lang="en-US" dirty="0"/>
          </a:p>
          <a:p>
            <a:r>
              <a:rPr lang="en-US" dirty="0"/>
              <a:t>Flutter Tutorial for Beginners: </a:t>
            </a:r>
            <a:r>
              <a:rPr lang="en-US" dirty="0">
                <a:hlinkClick r:id="rId5"/>
              </a:rPr>
              <a:t>https://www.youtube.com/playlist?list=PL4cUxeGkcC9jLYyp2Aoh6hcWuxFDX6PBJ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5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3009-2430-A233-9966-2DDBD3B1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Flutter: Working with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9C22B-4844-B954-4EFB-09C4C3E2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8BC1CF-C8FF-4A73-D7C5-C0B6730D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Images To Your App (+ source code): </a:t>
            </a:r>
            <a:r>
              <a:rPr lang="en-US" dirty="0">
                <a:hlinkClick r:id="rId2"/>
              </a:rPr>
              <a:t>https://www.youtube.com/watch?v=mON4IupMyfo</a:t>
            </a:r>
            <a:endParaRPr lang="en-US" dirty="0"/>
          </a:p>
          <a:p>
            <a:r>
              <a:rPr lang="en-US" dirty="0"/>
              <a:t>Photo App Project (images and Firebase database) (+ source code): </a:t>
            </a:r>
            <a:r>
              <a:rPr lang="en-US" dirty="0">
                <a:hlinkClick r:id="rId3"/>
              </a:rPr>
              <a:t>https://www.youtube.com/playlist?list=PLrTDw7ICfHFmjFny9XCCm1QwmK4mlLm3t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91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3009-2430-A233-9966-2DDBD3B1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Flutter: Google Maps and 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9C22B-4844-B954-4EFB-09C4C3E2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8BC1CF-C8FF-4A73-D7C5-C0B6730D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Official </a:t>
            </a:r>
            <a:r>
              <a:rPr lang="en-US" dirty="0" err="1"/>
              <a:t>Codelab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https://codelabs.developers.google.com/codelabs/google-maps-in-flutter#0</a:t>
            </a:r>
            <a:endParaRPr lang="en-US" dirty="0"/>
          </a:p>
          <a:p>
            <a:r>
              <a:rPr lang="en-US" dirty="0"/>
              <a:t>Official sample code: </a:t>
            </a:r>
            <a:r>
              <a:rPr lang="en-US" dirty="0">
                <a:hlinkClick r:id="rId3"/>
              </a:rPr>
              <a:t>https://flutter.github.io/samples/place_tracker.html</a:t>
            </a:r>
            <a:endParaRPr lang="en-US" dirty="0"/>
          </a:p>
          <a:p>
            <a:r>
              <a:rPr lang="en-US" dirty="0"/>
              <a:t>Flutter Google Maps API Tutorial (+ source code): </a:t>
            </a:r>
            <a:r>
              <a:rPr lang="en-US" dirty="0">
                <a:hlinkClick r:id="rId4"/>
              </a:rPr>
              <a:t>https://www.youtube.com/watch?v=Zz5hMvgiWmY</a:t>
            </a:r>
            <a:endParaRPr lang="en-US" dirty="0"/>
          </a:p>
          <a:p>
            <a:r>
              <a:rPr lang="en-US" dirty="0"/>
              <a:t>Flutter Live Location Tracker (+ source code): </a:t>
            </a:r>
            <a:r>
              <a:rPr lang="en-US" dirty="0">
                <a:hlinkClick r:id="rId5"/>
              </a:rPr>
              <a:t>https://www.youtube.com/watch?v=Uz49GlqJ7m4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22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AA01-58D1-A740-0CB6-93217799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Flutter 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C3AFF-6826-4631-7F17-C5F85266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Awesome documentation: entertaining, well-documented, and easy to search</a:t>
            </a:r>
          </a:p>
          <a:p>
            <a:r>
              <a:rPr lang="en-US" dirty="0"/>
              <a:t>Google is putting serious resources behind this </a:t>
            </a:r>
          </a:p>
          <a:p>
            <a:r>
              <a:rPr lang="en-US" dirty="0"/>
              <a:t>The Dart language is magniﬁcent and easy to learn</a:t>
            </a:r>
          </a:p>
          <a:p>
            <a:r>
              <a:rPr lang="en-US" dirty="0"/>
              <a:t>Developing in VSC or Android Studio using the Flutter extension is a sublime experience </a:t>
            </a:r>
          </a:p>
          <a:p>
            <a:r>
              <a:rPr lang="en-US" dirty="0"/>
              <a:t>Apps are truly fast </a:t>
            </a:r>
          </a:p>
          <a:p>
            <a:r>
              <a:rPr lang="en-US" dirty="0"/>
              <a:t>All the other advantages listed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5097E-6204-2904-0A87-D001CCB2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83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E06F-E00F-0353-AC2B-12E81464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Flutter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427A-2E2C-D5DC-B929-B4D3E2E86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Flutter leverages the Android and iOS SDKs, and </a:t>
            </a:r>
            <a:r>
              <a:rPr lang="en-US"/>
              <a:t>issues with </a:t>
            </a:r>
            <a:r>
              <a:rPr lang="en-US" dirty="0"/>
              <a:t>the latter may be difﬁcult to diagnose </a:t>
            </a:r>
          </a:p>
          <a:p>
            <a:r>
              <a:rPr lang="en-US" dirty="0"/>
              <a:t>The initial installation is burdensome </a:t>
            </a:r>
          </a:p>
          <a:p>
            <a:r>
              <a:rPr lang="en-US" dirty="0"/>
              <a:t>iOS developers must be on Macs </a:t>
            </a:r>
          </a:p>
          <a:p>
            <a:r>
              <a:rPr lang="en-US" dirty="0"/>
              <a:t>The layout system can be difﬁcult, and you can't drag-and-drop the UI (applies to all declarative UI systems)</a:t>
            </a:r>
          </a:p>
          <a:p>
            <a:pPr lvl="1"/>
            <a:r>
              <a:rPr lang="en-US" dirty="0">
                <a:hlinkClick r:id="rId2"/>
              </a:rPr>
              <a:t>https://flutterviz.com/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https://flutterflow.io/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9515D-59FB-1DC2-89E8-8AED1705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6">
            <a:extLst>
              <a:ext uri="{FF2B5EF4-FFF2-40B4-BE49-F238E27FC236}">
                <a16:creationId xmlns:a16="http://schemas.microsoft.com/office/drawing/2014/main" id="{CB44E53D-EF94-4504-A898-39C5CF133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644B6052-18C0-49E9-90EC-45FEFC35B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0">
            <a:extLst>
              <a:ext uri="{FF2B5EF4-FFF2-40B4-BE49-F238E27FC236}">
                <a16:creationId xmlns:a16="http://schemas.microsoft.com/office/drawing/2014/main" id="{63957748-37A1-4652-85C6-54B18A172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7D176-6418-E873-85B3-EB5EE50A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Mobile App Development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46FFE-B65B-F362-8600-F408F4D8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180" y="6353705"/>
            <a:ext cx="23500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A3388F-2764-43EE-9988-3A9681E485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86E7D-6956-A836-7A51-0D7A743B1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No “standard” device (iOS, Android, Windows Phone devices, Wearables, TV, Auto, etc.)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Low bandwidth input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Limited screen size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Unreliability in connectivity and device (network access, power, ambient light, noise, etc.)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Integration tradeoffs with cloud and enterprise services</a:t>
            </a:r>
          </a:p>
        </p:txBody>
      </p:sp>
      <p:sp>
        <p:nvSpPr>
          <p:cNvPr id="40" name="Rounded Rectangle 14">
            <a:extLst>
              <a:ext uri="{FF2B5EF4-FFF2-40B4-BE49-F238E27FC236}">
                <a16:creationId xmlns:a16="http://schemas.microsoft.com/office/drawing/2014/main" id="{BFDE321D-A992-4D3B-8E5D-AEF64FDA0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1A9CE2-BC09-0C8A-9A19-1E68BFCBA69C}"/>
              </a:ext>
            </a:extLst>
          </p:cNvPr>
          <p:cNvGrpSpPr/>
          <p:nvPr/>
        </p:nvGrpSpPr>
        <p:grpSpPr>
          <a:xfrm>
            <a:off x="6197803" y="1338544"/>
            <a:ext cx="4938454" cy="4387117"/>
            <a:chOff x="6197803" y="1338544"/>
            <a:chExt cx="4938454" cy="4387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02C96E-6B40-D128-8CD0-7E33EB044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134" r="36134"/>
            <a:stretch/>
          </p:blipFill>
          <p:spPr>
            <a:xfrm>
              <a:off x="8103507" y="1376675"/>
              <a:ext cx="908733" cy="2187292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0" name="Picture 7">
              <a:extLst>
                <a:ext uri="{FF2B5EF4-FFF2-40B4-BE49-F238E27FC236}">
                  <a16:creationId xmlns:a16="http://schemas.microsoft.com/office/drawing/2014/main" id="{E1A0D220-8FA4-79B9-3586-A561F63308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69" t="14922" r="6027"/>
            <a:stretch/>
          </p:blipFill>
          <p:spPr bwMode="auto">
            <a:xfrm>
              <a:off x="9548613" y="1338544"/>
              <a:ext cx="1587644" cy="218729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472771-2FFB-6036-B38F-831972B08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7803" y="3976581"/>
              <a:ext cx="2927331" cy="1749080"/>
            </a:xfrm>
            <a:prstGeom prst="rect">
              <a:avLst/>
            </a:prstGeom>
          </p:spPr>
        </p:pic>
        <p:pic>
          <p:nvPicPr>
            <p:cNvPr id="18" name="Picture 2" descr="Google - Pixel 3a with 64GB Memory Cell Phone (Unlocked) - Clearly White">
              <a:extLst>
                <a:ext uri="{FF2B5EF4-FFF2-40B4-BE49-F238E27FC236}">
                  <a16:creationId xmlns:a16="http://schemas.microsoft.com/office/drawing/2014/main" id="{AEEBEACD-3976-EF3F-E5AF-90691E50B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7" t="12222" r="32007" b="12222"/>
            <a:stretch/>
          </p:blipFill>
          <p:spPr bwMode="auto">
            <a:xfrm>
              <a:off x="6619700" y="1338544"/>
              <a:ext cx="1041769" cy="218729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2814C3-0627-382D-FA2C-7C322961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7656" y="4206622"/>
              <a:ext cx="1868601" cy="1242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54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7F86-FFAF-9033-3B11-5CC9E837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Native vs. Cross-Platform vs.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CB413-9928-3C6A-8AEE-BCC12D8E8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Native:</a:t>
            </a:r>
          </a:p>
          <a:p>
            <a:pPr lvl="1"/>
            <a:r>
              <a:rPr lang="en-US" dirty="0"/>
              <a:t>An application developed exclusively for a single platform using a native to the operating system language (e.g., an Android app or an iOS app)</a:t>
            </a:r>
          </a:p>
          <a:p>
            <a:r>
              <a:rPr lang="en-US" b="1" dirty="0"/>
              <a:t>Cross-Platform (or Multi-Platform):</a:t>
            </a:r>
          </a:p>
          <a:p>
            <a:pPr lvl="1"/>
            <a:r>
              <a:rPr lang="en-US" dirty="0"/>
              <a:t>Write code once and reuse for different platforms</a:t>
            </a:r>
          </a:p>
          <a:p>
            <a:r>
              <a:rPr lang="en-US" b="1" dirty="0"/>
              <a:t>Hybrid:</a:t>
            </a:r>
          </a:p>
          <a:p>
            <a:pPr lvl="1"/>
            <a:r>
              <a:rPr lang="en-US" dirty="0"/>
              <a:t>Consists of web and native solutions</a:t>
            </a:r>
          </a:p>
          <a:p>
            <a:pPr lvl="2"/>
            <a:r>
              <a:rPr lang="en-US" dirty="0"/>
              <a:t>Code written with web development languages (e.g., HTML, CSS) is embedded into a native app using plugins (e.g., Apache Cordova)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CCCDD-01CB-425C-9AED-74618F65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7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AB05-1B88-0A35-66ED-E9CD9640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Flutter Cross-Platform Platform</a:t>
            </a:r>
            <a:br>
              <a:rPr lang="en-US" sz="3200" dirty="0"/>
            </a:br>
            <a:r>
              <a:rPr lang="en-US" sz="3200" b="0" dirty="0"/>
              <a:t>(</a:t>
            </a:r>
            <a:r>
              <a:rPr lang="en-US" sz="3200" b="0" dirty="0">
                <a:hlinkClick r:id="rId2"/>
              </a:rPr>
              <a:t>https://flutter.dev/</a:t>
            </a:r>
            <a:r>
              <a:rPr lang="en-US" sz="3200" b="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6A88C-C68E-C4E0-6710-FD97030E1C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Flutter is an open-source framework by Google. </a:t>
            </a:r>
          </a:p>
          <a:p>
            <a:r>
              <a:rPr lang="en-US" sz="1600" dirty="0"/>
              <a:t>The underlying programming language is Dart, which was influenced by and has similarities to Java, C++, and C. </a:t>
            </a:r>
          </a:p>
          <a:p>
            <a:r>
              <a:rPr lang="en-US" sz="1600" dirty="0"/>
              <a:t>It provides the ability to build natively compiled applications for the web, Windows, macOS, Linux, iOS and Android using one single codebase.</a:t>
            </a:r>
          </a:p>
          <a:p>
            <a:r>
              <a:rPr lang="en-US" sz="1600" dirty="0"/>
              <a:t>Flutter is supported and used by Google and a large community of open-source developers around the world.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322D3-DA0A-925A-FC9D-0A544BCA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5</a:t>
            </a:fld>
            <a:endParaRPr lang="en-US"/>
          </a:p>
        </p:txBody>
      </p:sp>
      <p:pic>
        <p:nvPicPr>
          <p:cNvPr id="44" name="Picture 12" descr="A Programming Language Called Dart. What is it and how is it used?">
            <a:extLst>
              <a:ext uri="{FF2B5EF4-FFF2-40B4-BE49-F238E27FC236}">
                <a16:creationId xmlns:a16="http://schemas.microsoft.com/office/drawing/2014/main" id="{66836D0E-2F68-B405-D926-2E7D446E8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502" y="4049317"/>
            <a:ext cx="3856652" cy="216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and">
            <a:extLst>
              <a:ext uri="{FF2B5EF4-FFF2-40B4-BE49-F238E27FC236}">
                <a16:creationId xmlns:a16="http://schemas.microsoft.com/office/drawing/2014/main" id="{F03F2BB2-1F33-F724-A40E-FA239BACAB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28" y="2034980"/>
            <a:ext cx="5334000" cy="154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1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0B53-40BB-2C90-9704-C3AA3742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Flutter?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867F0A-D17C-C059-77C1-D8600D88B6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705371"/>
            <a:ext cx="5334000" cy="300142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8770B-1785-CFF4-6EA9-03B0B5B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522EDB-9DDA-A497-601B-82A77F1670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05371"/>
            <a:ext cx="5334000" cy="30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59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0B53-40BB-2C90-9704-C3AA3742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Flutter? (Cont’d)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F83F10-39DC-23DC-6F4E-077931FDB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705371"/>
            <a:ext cx="5334000" cy="300142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420925-C710-C28F-4925-5DCC2BCC5A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05371"/>
            <a:ext cx="5334000" cy="30014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0EB3A-768A-103F-B54B-57EBA124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2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0B53-40BB-2C90-9704-C3AA3742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Flutter? (Cont’d)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8CA8F-5A78-63AC-D7CC-38DB810C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8</a:t>
            </a:fld>
            <a:endParaRPr lang="en-US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599502EE-3B14-77D2-98D3-0DC825E19E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05371"/>
            <a:ext cx="5334000" cy="3001420"/>
          </a:xfrm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1441FA57-B5A6-5FB0-FB21-F1FB56E85D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705371"/>
            <a:ext cx="5334000" cy="30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0B53-40BB-2C90-9704-C3AA3742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Flutter? (Cont’d)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4FFA97-4C71-63CE-D27A-5A0FAD522D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705371"/>
            <a:ext cx="5334000" cy="300142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99FFD8-F8B0-49C7-1B4B-36E3830530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05371"/>
            <a:ext cx="5334000" cy="30014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4A663-4565-6DED-A05D-3D7A5BC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388F-2764-43EE-9988-3A9681E485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5414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1356</TotalTime>
  <Words>1205</Words>
  <Application>Microsoft Office PowerPoint</Application>
  <PresentationFormat>Widescreen</PresentationFormat>
  <Paragraphs>141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Courier New</vt:lpstr>
      <vt:lpstr>Vapor Trail</vt:lpstr>
      <vt:lpstr>Mobile Programming Workshop</vt:lpstr>
      <vt:lpstr>Outline</vt:lpstr>
      <vt:lpstr>Mobile App Development Challenges</vt:lpstr>
      <vt:lpstr>Native vs. Cross-Platform vs. Hybrid</vt:lpstr>
      <vt:lpstr>Flutter Cross-Platform Platform (https://flutter.dev/)</vt:lpstr>
      <vt:lpstr>Why Flutter?</vt:lpstr>
      <vt:lpstr>Why Flutter? (Cont’d)</vt:lpstr>
      <vt:lpstr>Why Flutter? (Cont’d)</vt:lpstr>
      <vt:lpstr>Why Flutter? (Cont’d)</vt:lpstr>
      <vt:lpstr>Flutter Compared to Other Cross-Platform Solutions</vt:lpstr>
      <vt:lpstr>Cons of Flutter</vt:lpstr>
      <vt:lpstr>Decision Guidance</vt:lpstr>
      <vt:lpstr>Dart Programming Language (https://dart.dev/)</vt:lpstr>
      <vt:lpstr>Hello Dart</vt:lpstr>
      <vt:lpstr>Learning Dart</vt:lpstr>
      <vt:lpstr>Installing Flutter</vt:lpstr>
      <vt:lpstr>Getting Started</vt:lpstr>
      <vt:lpstr>Structure of a Flutter App</vt:lpstr>
      <vt:lpstr>PowerPoint Presentation</vt:lpstr>
      <vt:lpstr>Demo (Test Drive)</vt:lpstr>
      <vt:lpstr>PowerPoint Presentation</vt:lpstr>
      <vt:lpstr>PowerPoint Presentation</vt:lpstr>
      <vt:lpstr>PowerPoint Presentation</vt:lpstr>
      <vt:lpstr>Demo: Codelab in VS Code</vt:lpstr>
      <vt:lpstr>Learning Flutter</vt:lpstr>
      <vt:lpstr>Learning Flutter: Working with Images</vt:lpstr>
      <vt:lpstr>Learning Flutter: Google Maps and Tracking</vt:lpstr>
      <vt:lpstr>Summary: Flutter Strengths</vt:lpstr>
      <vt:lpstr>Summary: Flutter Weaknesses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Programming Workshop</dc:title>
  <dc:creator>Abbas Heydarnoori</dc:creator>
  <cp:lastModifiedBy>Abbas Heydarnoori</cp:lastModifiedBy>
  <cp:revision>1</cp:revision>
  <dcterms:created xsi:type="dcterms:W3CDTF">2023-03-19T14:23:02Z</dcterms:created>
  <dcterms:modified xsi:type="dcterms:W3CDTF">2023-03-23T22:42:07Z</dcterms:modified>
</cp:coreProperties>
</file>